
<file path=[Content_Types].xml><?xml version="1.0" encoding="utf-8"?>
<Types xmlns="http://schemas.openxmlformats.org/package/2006/content-types">
  <Default Extension="fntdata" ContentType="application/x-fontdata"/>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notesSlides/notesSlide12.xml" ContentType="application/vnd.openxmlformats-officedocument.presentationml.notesSlide+xml"/>
  <Override PartName="/ppt/notesSlides/notesSlide13.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s>
</file>

<file path=ppt/presentation.xml><?xml version="1.0" encoding="utf-8"?>
<p:presentation xmlns:a="http://schemas.openxmlformats.org/drawingml/2006/main" xmlns:r="http://schemas.openxmlformats.org/officeDocument/2006/relationships" xmlns:p="http://schemas.openxmlformats.org/presentationml/2006/main" strictFirstAndLastChars="0" embedTrueTypeFonts="1" saveSubsetFonts="1" autoCompressPictures="0">
  <p:sldMasterIdLst>
    <p:sldMasterId id="2147483659" r:id="rId1"/>
  </p:sldMasterIdLst>
  <p:notesMasterIdLst>
    <p:notesMasterId r:id="rId15"/>
  </p:notesMasterIdLst>
  <p:sldIdLst>
    <p:sldId id="256" r:id="rId2"/>
    <p:sldId id="257" r:id="rId3"/>
    <p:sldId id="258" r:id="rId4"/>
    <p:sldId id="259" r:id="rId5"/>
    <p:sldId id="260" r:id="rId6"/>
    <p:sldId id="261" r:id="rId7"/>
    <p:sldId id="262" r:id="rId8"/>
    <p:sldId id="263" r:id="rId9"/>
    <p:sldId id="264" r:id="rId10"/>
    <p:sldId id="265" r:id="rId11"/>
    <p:sldId id="266" r:id="rId12"/>
    <p:sldId id="267" r:id="rId13"/>
    <p:sldId id="268" r:id="rId14"/>
  </p:sldIdLst>
  <p:sldSz cx="9144000" cy="5143500" type="screen16x9"/>
  <p:notesSz cx="6858000" cy="9144000"/>
  <p:embeddedFontLst>
    <p:embeddedFont>
      <p:font typeface="Lato" panose="020F0502020204030203" pitchFamily="34" charset="0"/>
      <p:regular r:id="rId16"/>
      <p:bold r:id="rId17"/>
      <p:italic r:id="rId18"/>
      <p:boldItalic r:id="rId19"/>
    </p:embeddedFont>
    <p:embeddedFont>
      <p:font typeface="Montserrat" panose="00000500000000000000" pitchFamily="2" charset="0"/>
      <p:regular r:id="rId20"/>
      <p:bold r:id="rId21"/>
      <p:italic r:id="rId22"/>
      <p:boldItalic r:id="rId23"/>
    </p:embeddedFont>
  </p:embeddedFontLst>
  <p:defaultText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p:restoredLeft sz="15620"/>
    <p:restoredTop sz="94660"/>
  </p:normalViewPr>
  <p:slideViewPr>
    <p:cSldViewPr snapToGrid="0">
      <p:cViewPr varScale="1">
        <p:scale>
          <a:sx n="112" d="100"/>
          <a:sy n="112" d="100"/>
        </p:scale>
        <p:origin x="774" y="66"/>
      </p:cViewPr>
      <p:guideLst>
        <p:guide orient="horz" pos="1620"/>
        <p:guide pos="2880"/>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font" Target="fonts/font3.fntdata"/><Relationship Id="rId26" Type="http://schemas.openxmlformats.org/officeDocument/2006/relationships/theme" Target="theme/theme1.xml"/><Relationship Id="rId3" Type="http://schemas.openxmlformats.org/officeDocument/2006/relationships/slide" Target="slides/slide2.xml"/><Relationship Id="rId21" Type="http://schemas.openxmlformats.org/officeDocument/2006/relationships/font" Target="fonts/font6.fntdata"/><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font" Target="fonts/font2.fntdata"/><Relationship Id="rId25"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font" Target="fonts/font1.fntdata"/><Relationship Id="rId20" Type="http://schemas.openxmlformats.org/officeDocument/2006/relationships/font" Target="fonts/font5.fntdata"/><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24" Type="http://schemas.openxmlformats.org/officeDocument/2006/relationships/presProps" Target="presProps.xml"/><Relationship Id="rId5" Type="http://schemas.openxmlformats.org/officeDocument/2006/relationships/slide" Target="slides/slide4.xml"/><Relationship Id="rId15" Type="http://schemas.openxmlformats.org/officeDocument/2006/relationships/notesMaster" Target="notesMasters/notesMaster1.xml"/><Relationship Id="rId23" Type="http://schemas.openxmlformats.org/officeDocument/2006/relationships/font" Target="fonts/font8.fntdata"/><Relationship Id="rId10" Type="http://schemas.openxmlformats.org/officeDocument/2006/relationships/slide" Target="slides/slide9.xml"/><Relationship Id="rId19" Type="http://schemas.openxmlformats.org/officeDocument/2006/relationships/font" Target="fonts/font4.fntdata"/><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 Id="rId22" Type="http://schemas.openxmlformats.org/officeDocument/2006/relationships/font" Target="fonts/font7.fntdata"/><Relationship Id="rId27" Type="http://schemas.openxmlformats.org/officeDocument/2006/relationships/tableStyles" Target="tableStyles.xml"/></Relationships>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Shape 2"/>
        <p:cNvGrpSpPr/>
        <p:nvPr/>
      </p:nvGrpSpPr>
      <p:grpSpPr>
        <a:xfrm>
          <a:off x="0" y="0"/>
          <a:ext cx="0" cy="0"/>
          <a:chOff x="0" y="0"/>
          <a:chExt cx="0" cy="0"/>
        </a:xfrm>
      </p:grpSpPr>
      <p:sp>
        <p:nvSpPr>
          <p:cNvPr id="3" name="Google Shape;3;n"/>
          <p:cNvSpPr>
            <a:spLocks noGrp="1" noRot="1" noChangeAspect="1"/>
          </p:cNvSpPr>
          <p:nvPr>
            <p:ph type="sldImg" idx="2"/>
          </p:nvPr>
        </p:nvSpPr>
        <p:spPr>
          <a:xfrm>
            <a:off x="381300" y="685800"/>
            <a:ext cx="6096075" cy="3429000"/>
          </a:xfrm>
          <a:custGeom>
            <a:avLst/>
            <a:gdLst/>
            <a:ahLst/>
            <a:cxnLst/>
            <a:rect l="l" t="t" r="r" b="b"/>
            <a:pathLst>
              <a:path w="120000" h="120000" extrusionOk="0">
                <a:moveTo>
                  <a:pt x="0" y="0"/>
                </a:moveTo>
                <a:lnTo>
                  <a:pt x="120000" y="0"/>
                </a:lnTo>
                <a:lnTo>
                  <a:pt x="120000" y="120000"/>
                </a:lnTo>
                <a:lnTo>
                  <a:pt x="0" y="120000"/>
                </a:lnTo>
                <a:close/>
              </a:path>
            </a:pathLst>
          </a:custGeom>
          <a:noFill/>
          <a:ln w="9525" cap="flat" cmpd="sng">
            <a:solidFill>
              <a:srgbClr val="000000"/>
            </a:solidFill>
            <a:prstDash val="solid"/>
            <a:round/>
            <a:headEnd type="none" w="sm" len="sm"/>
            <a:tailEnd type="none" w="sm" len="sm"/>
          </a:ln>
        </p:spPr>
      </p:sp>
      <p:sp>
        <p:nvSpPr>
          <p:cNvPr id="4" name="Google Shape;4;n"/>
          <p:cNvSpPr txBox="1">
            <a:spLocks noGrp="1"/>
          </p:cNvSpPr>
          <p:nvPr>
            <p:ph type="body" idx="1"/>
          </p:nvPr>
        </p:nvSpPr>
        <p:spPr>
          <a:xfrm>
            <a:off x="685800" y="4343400"/>
            <a:ext cx="5486400" cy="4114800"/>
          </a:xfrm>
          <a:prstGeom prst="rect">
            <a:avLst/>
          </a:prstGeom>
          <a:noFill/>
          <a:ln>
            <a:noFill/>
          </a:ln>
        </p:spPr>
        <p:txBody>
          <a:bodyPr spcFirstLastPara="1" wrap="square" lIns="91425" tIns="91425" rIns="91425" bIns="91425" anchor="t" anchorCtr="0">
            <a:noAutofit/>
          </a:bodyPr>
          <a:lstStyle>
            <a:lvl1pPr marL="457200" lvl="0" indent="-298450">
              <a:spcBef>
                <a:spcPts val="0"/>
              </a:spcBef>
              <a:spcAft>
                <a:spcPts val="0"/>
              </a:spcAft>
              <a:buSzPts val="1100"/>
              <a:buChar char="●"/>
              <a:defRPr sz="1100"/>
            </a:lvl1pPr>
            <a:lvl2pPr marL="914400" lvl="1" indent="-298450">
              <a:spcBef>
                <a:spcPts val="0"/>
              </a:spcBef>
              <a:spcAft>
                <a:spcPts val="0"/>
              </a:spcAft>
              <a:buSzPts val="1100"/>
              <a:buChar char="○"/>
              <a:defRPr sz="1100"/>
            </a:lvl2pPr>
            <a:lvl3pPr marL="1371600" lvl="2" indent="-298450">
              <a:spcBef>
                <a:spcPts val="0"/>
              </a:spcBef>
              <a:spcAft>
                <a:spcPts val="0"/>
              </a:spcAft>
              <a:buSzPts val="1100"/>
              <a:buChar char="■"/>
              <a:defRPr sz="1100"/>
            </a:lvl3pPr>
            <a:lvl4pPr marL="1828800" lvl="3" indent="-298450">
              <a:spcBef>
                <a:spcPts val="0"/>
              </a:spcBef>
              <a:spcAft>
                <a:spcPts val="0"/>
              </a:spcAft>
              <a:buSzPts val="1100"/>
              <a:buChar char="●"/>
              <a:defRPr sz="1100"/>
            </a:lvl4pPr>
            <a:lvl5pPr marL="2286000" lvl="4" indent="-298450">
              <a:spcBef>
                <a:spcPts val="0"/>
              </a:spcBef>
              <a:spcAft>
                <a:spcPts val="0"/>
              </a:spcAft>
              <a:buSzPts val="1100"/>
              <a:buChar char="○"/>
              <a:defRPr sz="1100"/>
            </a:lvl5pPr>
            <a:lvl6pPr marL="2743200" lvl="5" indent="-298450">
              <a:spcBef>
                <a:spcPts val="0"/>
              </a:spcBef>
              <a:spcAft>
                <a:spcPts val="0"/>
              </a:spcAft>
              <a:buSzPts val="1100"/>
              <a:buChar char="■"/>
              <a:defRPr sz="1100"/>
            </a:lvl6pPr>
            <a:lvl7pPr marL="3200400" lvl="6" indent="-298450">
              <a:spcBef>
                <a:spcPts val="0"/>
              </a:spcBef>
              <a:spcAft>
                <a:spcPts val="0"/>
              </a:spcAft>
              <a:buSzPts val="1100"/>
              <a:buChar char="●"/>
              <a:defRPr sz="1100"/>
            </a:lvl7pPr>
            <a:lvl8pPr marL="3657600" lvl="7" indent="-298450">
              <a:spcBef>
                <a:spcPts val="0"/>
              </a:spcBef>
              <a:spcAft>
                <a:spcPts val="0"/>
              </a:spcAft>
              <a:buSzPts val="1100"/>
              <a:buChar char="○"/>
              <a:defRPr sz="1100"/>
            </a:lvl8pPr>
            <a:lvl9pPr marL="4114800" lvl="8" indent="-298450">
              <a:spcBef>
                <a:spcPts val="0"/>
              </a:spcBef>
              <a:spcAft>
                <a:spcPts val="0"/>
              </a:spcAft>
              <a:buSzPts val="1100"/>
              <a:buChar char="■"/>
              <a:defRPr sz="1100"/>
            </a:lvl9pPr>
          </a:lstStyle>
          <a:p>
            <a:endParaRPr/>
          </a:p>
        </p:txBody>
      </p:sp>
    </p:spTree>
  </p:cSld>
  <p:clrMap bg1="lt1" tx1="dk1" bg2="dk2" tx2="lt2" accent1="accent1" accent2="accent2" accent3="accent3" accent4="accent4" accent5="accent5" accent6="accent6" hlink="hlink" folHlink="folHlink"/>
  <p:notes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_rels/notesSlide12.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3.xml.rels><?xml version="1.0" encoding="UTF-8" standalone="yes"?>
<Relationships xmlns="http://schemas.openxmlformats.org/package/2006/relationships"><Relationship Id="rId2" Type="http://schemas.openxmlformats.org/officeDocument/2006/relationships/slide" Target="../slides/slide13.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3.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8.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0"/>
        <p:cNvGrpSpPr/>
        <p:nvPr/>
      </p:nvGrpSpPr>
      <p:grpSpPr>
        <a:xfrm>
          <a:off x="0" y="0"/>
          <a:ext cx="0" cy="0"/>
          <a:chOff x="0" y="0"/>
          <a:chExt cx="0" cy="0"/>
        </a:xfrm>
      </p:grpSpPr>
      <p:sp>
        <p:nvSpPr>
          <p:cNvPr id="131" name="Google Shape;131;p: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2" name="Google Shape;132;p: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3"/>
        <p:cNvGrpSpPr/>
        <p:nvPr/>
      </p:nvGrpSpPr>
      <p:grpSpPr>
        <a:xfrm>
          <a:off x="0" y="0"/>
          <a:ext cx="0" cy="0"/>
          <a:chOff x="0" y="0"/>
          <a:chExt cx="0" cy="0"/>
        </a:xfrm>
      </p:grpSpPr>
      <p:sp>
        <p:nvSpPr>
          <p:cNvPr id="184" name="Google Shape;184;gcc0e774001_0_140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85" name="Google Shape;185;gcc0e774001_0_140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88"/>
        <p:cNvGrpSpPr/>
        <p:nvPr/>
      </p:nvGrpSpPr>
      <p:grpSpPr>
        <a:xfrm>
          <a:off x="0" y="0"/>
          <a:ext cx="0" cy="0"/>
          <a:chOff x="0" y="0"/>
          <a:chExt cx="0" cy="0"/>
        </a:xfrm>
      </p:grpSpPr>
      <p:sp>
        <p:nvSpPr>
          <p:cNvPr id="189" name="Google Shape;189;gcc0e774001_0_141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0" name="Google Shape;190;gcc0e774001_0_141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94"/>
        <p:cNvGrpSpPr/>
        <p:nvPr/>
      </p:nvGrpSpPr>
      <p:grpSpPr>
        <a:xfrm>
          <a:off x="0" y="0"/>
          <a:ext cx="0" cy="0"/>
          <a:chOff x="0" y="0"/>
          <a:chExt cx="0" cy="0"/>
        </a:xfrm>
      </p:grpSpPr>
      <p:sp>
        <p:nvSpPr>
          <p:cNvPr id="195" name="Google Shape;195;gcc0e774001_0_141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96" name="Google Shape;196;gcc0e774001_0_141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1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200"/>
        <p:cNvGrpSpPr/>
        <p:nvPr/>
      </p:nvGrpSpPr>
      <p:grpSpPr>
        <a:xfrm>
          <a:off x="0" y="0"/>
          <a:ext cx="0" cy="0"/>
          <a:chOff x="0" y="0"/>
          <a:chExt cx="0" cy="0"/>
        </a:xfrm>
      </p:grpSpPr>
      <p:sp>
        <p:nvSpPr>
          <p:cNvPr id="201" name="Google Shape;201;gcc0e774001_0_142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202" name="Google Shape;202;gcc0e774001_0_142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36"/>
        <p:cNvGrpSpPr/>
        <p:nvPr/>
      </p:nvGrpSpPr>
      <p:grpSpPr>
        <a:xfrm>
          <a:off x="0" y="0"/>
          <a:ext cx="0" cy="0"/>
          <a:chOff x="0" y="0"/>
          <a:chExt cx="0" cy="0"/>
        </a:xfrm>
      </p:grpSpPr>
      <p:sp>
        <p:nvSpPr>
          <p:cNvPr id="137" name="Google Shape;137;gcc0e774001_0_116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38" name="Google Shape;138;gcc0e774001_0_116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2"/>
        <p:cNvGrpSpPr/>
        <p:nvPr/>
      </p:nvGrpSpPr>
      <p:grpSpPr>
        <a:xfrm>
          <a:off x="0" y="0"/>
          <a:ext cx="0" cy="0"/>
          <a:chOff x="0" y="0"/>
          <a:chExt cx="0" cy="0"/>
        </a:xfrm>
      </p:grpSpPr>
      <p:sp>
        <p:nvSpPr>
          <p:cNvPr id="143" name="Google Shape;143;gcc0e774001_0_1245: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44" name="Google Shape;144;gcc0e774001_0_1245: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48"/>
        <p:cNvGrpSpPr/>
        <p:nvPr/>
      </p:nvGrpSpPr>
      <p:grpSpPr>
        <a:xfrm>
          <a:off x="0" y="0"/>
          <a:ext cx="0" cy="0"/>
          <a:chOff x="0" y="0"/>
          <a:chExt cx="0" cy="0"/>
        </a:xfrm>
      </p:grpSpPr>
      <p:sp>
        <p:nvSpPr>
          <p:cNvPr id="149" name="Google Shape;149;gcc0e774001_0_1376: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0" name="Google Shape;150;gcc0e774001_0_1376: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4"/>
        <p:cNvGrpSpPr/>
        <p:nvPr/>
      </p:nvGrpSpPr>
      <p:grpSpPr>
        <a:xfrm>
          <a:off x="0" y="0"/>
          <a:ext cx="0" cy="0"/>
          <a:chOff x="0" y="0"/>
          <a:chExt cx="0" cy="0"/>
        </a:xfrm>
      </p:grpSpPr>
      <p:sp>
        <p:nvSpPr>
          <p:cNvPr id="155" name="Google Shape;155;gcc0e774001_0_138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56" name="Google Shape;156;gcc0e774001_0_138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59"/>
        <p:cNvGrpSpPr/>
        <p:nvPr/>
      </p:nvGrpSpPr>
      <p:grpSpPr>
        <a:xfrm>
          <a:off x="0" y="0"/>
          <a:ext cx="0" cy="0"/>
          <a:chOff x="0" y="0"/>
          <a:chExt cx="0" cy="0"/>
        </a:xfrm>
      </p:grpSpPr>
      <p:sp>
        <p:nvSpPr>
          <p:cNvPr id="160" name="Google Shape;160;gcc0e774001_0_138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1" name="Google Shape;161;gcc0e774001_0_138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65"/>
        <p:cNvGrpSpPr/>
        <p:nvPr/>
      </p:nvGrpSpPr>
      <p:grpSpPr>
        <a:xfrm>
          <a:off x="0" y="0"/>
          <a:ext cx="0" cy="0"/>
          <a:chOff x="0" y="0"/>
          <a:chExt cx="0" cy="0"/>
        </a:xfrm>
      </p:grpSpPr>
      <p:sp>
        <p:nvSpPr>
          <p:cNvPr id="166" name="Google Shape;166;gcc0e774001_0_139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67" name="Google Shape;167;gcc0e774001_0_139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1"/>
        <p:cNvGrpSpPr/>
        <p:nvPr/>
      </p:nvGrpSpPr>
      <p:grpSpPr>
        <a:xfrm>
          <a:off x="0" y="0"/>
          <a:ext cx="0" cy="0"/>
          <a:chOff x="0" y="0"/>
          <a:chExt cx="0" cy="0"/>
        </a:xfrm>
      </p:grpSpPr>
      <p:sp>
        <p:nvSpPr>
          <p:cNvPr id="172" name="Google Shape;172;gcc0e774001_0_1397: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3" name="Google Shape;173;gcc0e774001_0_1397: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showMasterSp="0" showMasterPhAnim="0">
  <p:cSld>
    <p:spTree>
      <p:nvGrpSpPr>
        <p:cNvPr id="1" name="Shape 177"/>
        <p:cNvGrpSpPr/>
        <p:nvPr/>
      </p:nvGrpSpPr>
      <p:grpSpPr>
        <a:xfrm>
          <a:off x="0" y="0"/>
          <a:ext cx="0" cy="0"/>
          <a:chOff x="0" y="0"/>
          <a:chExt cx="0" cy="0"/>
        </a:xfrm>
      </p:grpSpPr>
      <p:sp>
        <p:nvSpPr>
          <p:cNvPr id="178" name="Google Shape;178;gcc0e774001_0_1402:notes"/>
          <p:cNvSpPr>
            <a:spLocks noGrp="1" noRot="1" noChangeAspect="1"/>
          </p:cNvSpPr>
          <p:nvPr>
            <p:ph type="sldImg" idx="2"/>
          </p:nvPr>
        </p:nvSpPr>
        <p:spPr>
          <a:xfrm>
            <a:off x="381000" y="685800"/>
            <a:ext cx="6096000" cy="3429000"/>
          </a:xfrm>
          <a:custGeom>
            <a:avLst/>
            <a:gdLst/>
            <a:ahLst/>
            <a:cxnLst/>
            <a:rect l="l" t="t" r="r" b="b"/>
            <a:pathLst>
              <a:path w="120000" h="120000" extrusionOk="0">
                <a:moveTo>
                  <a:pt x="0" y="0"/>
                </a:moveTo>
                <a:lnTo>
                  <a:pt x="120000" y="0"/>
                </a:lnTo>
                <a:lnTo>
                  <a:pt x="120000" y="120000"/>
                </a:lnTo>
                <a:lnTo>
                  <a:pt x="0" y="120000"/>
                </a:lnTo>
                <a:close/>
              </a:path>
            </a:pathLst>
          </a:custGeom>
        </p:spPr>
      </p:sp>
      <p:sp>
        <p:nvSpPr>
          <p:cNvPr id="179" name="Google Shape;179;gcc0e774001_0_1402:notes"/>
          <p:cNvSpPr txBox="1">
            <a:spLocks noGrp="1"/>
          </p:cNvSpPr>
          <p:nvPr>
            <p:ph type="body" idx="1"/>
          </p:nvPr>
        </p:nvSpPr>
        <p:spPr>
          <a:xfrm>
            <a:off x="685800" y="4343400"/>
            <a:ext cx="5486400" cy="41148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endParaRPr/>
          </a:p>
        </p:txBody>
      </p:sp>
    </p:spTree>
  </p:cSld>
  <p:clrMapOvr>
    <a:masterClrMapping/>
  </p:clrMapOvr>
</p:notes>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matchingName="Title slide" type="title">
  <p:cSld name="TITLE">
    <p:spTree>
      <p:nvGrpSpPr>
        <p:cNvPr id="1" name="Shape 9"/>
        <p:cNvGrpSpPr/>
        <p:nvPr/>
      </p:nvGrpSpPr>
      <p:grpSpPr>
        <a:xfrm>
          <a:off x="0" y="0"/>
          <a:ext cx="0" cy="0"/>
          <a:chOff x="0" y="0"/>
          <a:chExt cx="0" cy="0"/>
        </a:xfrm>
      </p:grpSpPr>
      <p:sp>
        <p:nvSpPr>
          <p:cNvPr id="10" name="Google Shape;10;p2"/>
          <p:cNvSpPr/>
          <p:nvPr/>
        </p:nvSpPr>
        <p:spPr>
          <a:xfrm rot="5400000">
            <a:off x="7500300" y="505"/>
            <a:ext cx="1643700" cy="1643700"/>
          </a:xfrm>
          <a:prstGeom prst="diagStripe">
            <a:avLst>
              <a:gd name="adj" fmla="val 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nvGrpSpPr>
          <p:cNvPr id="11" name="Google Shape;11;p2"/>
          <p:cNvGrpSpPr/>
          <p:nvPr/>
        </p:nvGrpSpPr>
        <p:grpSpPr>
          <a:xfrm>
            <a:off x="0" y="490"/>
            <a:ext cx="5153705" cy="5134399"/>
            <a:chOff x="0" y="75"/>
            <a:chExt cx="5153705" cy="5152950"/>
          </a:xfrm>
        </p:grpSpPr>
        <p:sp>
          <p:nvSpPr>
            <p:cNvPr id="12" name="Google Shape;12;p2"/>
            <p:cNvSpPr/>
            <p:nvPr/>
          </p:nvSpPr>
          <p:spPr>
            <a:xfrm rot="-5400000">
              <a:off x="455" y="-225"/>
              <a:ext cx="5152800" cy="5153700"/>
            </a:xfrm>
            <a:prstGeom prst="diagStripe">
              <a:avLst>
                <a:gd name="adj" fmla="val 50000"/>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3" name="Google Shape;13;p2"/>
            <p:cNvSpPr/>
            <p:nvPr/>
          </p:nvSpPr>
          <p:spPr>
            <a:xfrm rot="-5400000">
              <a:off x="150" y="1145825"/>
              <a:ext cx="3996600" cy="3996900"/>
            </a:xfrm>
            <a:prstGeom prst="diagStripe">
              <a:avLst>
                <a:gd name="adj" fmla="val 58774"/>
              </a:avLst>
            </a:prstGeom>
            <a:solidFill>
              <a:schemeClr val="lt1">
                <a:alpha val="303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4" name="Google Shape;14;p2"/>
            <p:cNvSpPr/>
            <p:nvPr/>
          </p:nvSpPr>
          <p:spPr>
            <a:xfrm rot="-5400000">
              <a:off x="1646" y="-75"/>
              <a:ext cx="2299800" cy="23001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5" name="Google Shape;15;p2"/>
            <p:cNvSpPr/>
            <p:nvPr/>
          </p:nvSpPr>
          <p:spPr>
            <a:xfrm flipH="1">
              <a:off x="652821" y="590035"/>
              <a:ext cx="2300100" cy="2299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6" name="Google Shape;16;p2"/>
          <p:cNvSpPr txBox="1">
            <a:spLocks noGrp="1"/>
          </p:cNvSpPr>
          <p:nvPr>
            <p:ph type="ctrTitle"/>
          </p:nvPr>
        </p:nvSpPr>
        <p:spPr>
          <a:xfrm>
            <a:off x="3537150" y="1578400"/>
            <a:ext cx="5017500" cy="1578900"/>
          </a:xfrm>
          <a:prstGeom prst="rect">
            <a:avLst/>
          </a:prstGeom>
        </p:spPr>
        <p:txBody>
          <a:bodyPr spcFirstLastPara="1" wrap="square" lIns="91425" tIns="91425" rIns="91425" bIns="91425" anchor="t" anchorCtr="0">
            <a:normAutofit/>
          </a:bodyPr>
          <a:lstStyle>
            <a:lvl1pPr lvl="0">
              <a:spcBef>
                <a:spcPts val="0"/>
              </a:spcBef>
              <a:spcAft>
                <a:spcPts val="0"/>
              </a:spcAft>
              <a:buSzPts val="4000"/>
              <a:buNone/>
              <a:defRPr sz="4000"/>
            </a:lvl1pPr>
            <a:lvl2pPr lvl="1">
              <a:spcBef>
                <a:spcPts val="0"/>
              </a:spcBef>
              <a:spcAft>
                <a:spcPts val="0"/>
              </a:spcAft>
              <a:buSzPts val="4000"/>
              <a:buNone/>
              <a:defRPr sz="4000"/>
            </a:lvl2pPr>
            <a:lvl3pPr lvl="2">
              <a:spcBef>
                <a:spcPts val="0"/>
              </a:spcBef>
              <a:spcAft>
                <a:spcPts val="0"/>
              </a:spcAft>
              <a:buSzPts val="4000"/>
              <a:buNone/>
              <a:defRPr sz="4000"/>
            </a:lvl3pPr>
            <a:lvl4pPr lvl="3">
              <a:spcBef>
                <a:spcPts val="0"/>
              </a:spcBef>
              <a:spcAft>
                <a:spcPts val="0"/>
              </a:spcAft>
              <a:buSzPts val="4000"/>
              <a:buNone/>
              <a:defRPr sz="4000"/>
            </a:lvl4pPr>
            <a:lvl5pPr lvl="4">
              <a:spcBef>
                <a:spcPts val="0"/>
              </a:spcBef>
              <a:spcAft>
                <a:spcPts val="0"/>
              </a:spcAft>
              <a:buSzPts val="4000"/>
              <a:buNone/>
              <a:defRPr sz="4000"/>
            </a:lvl5pPr>
            <a:lvl6pPr lvl="5">
              <a:spcBef>
                <a:spcPts val="0"/>
              </a:spcBef>
              <a:spcAft>
                <a:spcPts val="0"/>
              </a:spcAft>
              <a:buSzPts val="4000"/>
              <a:buNone/>
              <a:defRPr sz="4000"/>
            </a:lvl6pPr>
            <a:lvl7pPr lvl="6">
              <a:spcBef>
                <a:spcPts val="0"/>
              </a:spcBef>
              <a:spcAft>
                <a:spcPts val="0"/>
              </a:spcAft>
              <a:buSzPts val="4000"/>
              <a:buNone/>
              <a:defRPr sz="4000"/>
            </a:lvl7pPr>
            <a:lvl8pPr lvl="7">
              <a:spcBef>
                <a:spcPts val="0"/>
              </a:spcBef>
              <a:spcAft>
                <a:spcPts val="0"/>
              </a:spcAft>
              <a:buSzPts val="4000"/>
              <a:buNone/>
              <a:defRPr sz="4000"/>
            </a:lvl8pPr>
            <a:lvl9pPr lvl="8">
              <a:spcBef>
                <a:spcPts val="0"/>
              </a:spcBef>
              <a:spcAft>
                <a:spcPts val="0"/>
              </a:spcAft>
              <a:buSzPts val="4000"/>
              <a:buNone/>
              <a:defRPr sz="4000"/>
            </a:lvl9pPr>
          </a:lstStyle>
          <a:p>
            <a:endParaRPr/>
          </a:p>
        </p:txBody>
      </p:sp>
      <p:sp>
        <p:nvSpPr>
          <p:cNvPr id="17" name="Google Shape;17;p2"/>
          <p:cNvSpPr txBox="1">
            <a:spLocks noGrp="1"/>
          </p:cNvSpPr>
          <p:nvPr>
            <p:ph type="subTitle" idx="1"/>
          </p:nvPr>
        </p:nvSpPr>
        <p:spPr>
          <a:xfrm>
            <a:off x="5083950" y="3924925"/>
            <a:ext cx="34707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18" name="Google Shape;18;p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matchingName="Big number">
  <p:cSld name="BIG_NUMBER">
    <p:spTree>
      <p:nvGrpSpPr>
        <p:cNvPr id="1" name="Shape 105"/>
        <p:cNvGrpSpPr/>
        <p:nvPr/>
      </p:nvGrpSpPr>
      <p:grpSpPr>
        <a:xfrm>
          <a:off x="0" y="0"/>
          <a:ext cx="0" cy="0"/>
          <a:chOff x="0" y="0"/>
          <a:chExt cx="0" cy="0"/>
        </a:xfrm>
      </p:grpSpPr>
      <p:grpSp>
        <p:nvGrpSpPr>
          <p:cNvPr id="106" name="Google Shape;106;p11"/>
          <p:cNvGrpSpPr/>
          <p:nvPr/>
        </p:nvGrpSpPr>
        <p:grpSpPr>
          <a:xfrm>
            <a:off x="4406400" y="0"/>
            <a:ext cx="4737600" cy="5143065"/>
            <a:chOff x="4406400" y="0"/>
            <a:chExt cx="4737600" cy="5143065"/>
          </a:xfrm>
        </p:grpSpPr>
        <p:sp>
          <p:nvSpPr>
            <p:cNvPr id="107" name="Google Shape;107;p11"/>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8" name="Google Shape;108;p11"/>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9" name="Google Shape;109;p11"/>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0" name="Google Shape;110;p11"/>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1" name="Google Shape;111;p11"/>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2" name="Google Shape;112;p11"/>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3" name="Google Shape;113;p11"/>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4" name="Google Shape;114;p11"/>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5" name="Google Shape;115;p11"/>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6" name="Google Shape;116;p11"/>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7" name="Google Shape;117;p11"/>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8" name="Google Shape;118;p11"/>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19" name="Google Shape;119;p11"/>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0" name="Google Shape;120;p11"/>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1" name="Google Shape;121;p11"/>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2" name="Google Shape;122;p11"/>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3" name="Google Shape;123;p11"/>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24" name="Google Shape;124;p11"/>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25" name="Google Shape;125;p11"/>
          <p:cNvSpPr txBox="1">
            <a:spLocks noGrp="1"/>
          </p:cNvSpPr>
          <p:nvPr>
            <p:ph type="title" hasCustomPrompt="1"/>
          </p:nvPr>
        </p:nvSpPr>
        <p:spPr>
          <a:xfrm>
            <a:off x="823850" y="1284675"/>
            <a:ext cx="4776000" cy="1300800"/>
          </a:xfrm>
          <a:prstGeom prst="rect">
            <a:avLst/>
          </a:prstGeom>
        </p:spPr>
        <p:txBody>
          <a:bodyPr spcFirstLastPara="1" wrap="square" lIns="91425" tIns="91425" rIns="91425" bIns="91425" anchor="t" anchorCtr="0">
            <a:normAutofit/>
          </a:bodyPr>
          <a:lstStyle>
            <a:lvl1pPr lvl="0">
              <a:spcBef>
                <a:spcPts val="0"/>
              </a:spcBef>
              <a:spcAft>
                <a:spcPts val="0"/>
              </a:spcAft>
              <a:buSzPts val="8000"/>
              <a:buNone/>
              <a:defRPr sz="8000"/>
            </a:lvl1pPr>
            <a:lvl2pPr lvl="1">
              <a:spcBef>
                <a:spcPts val="0"/>
              </a:spcBef>
              <a:spcAft>
                <a:spcPts val="0"/>
              </a:spcAft>
              <a:buSzPts val="8000"/>
              <a:buNone/>
              <a:defRPr sz="8000"/>
            </a:lvl2pPr>
            <a:lvl3pPr lvl="2">
              <a:spcBef>
                <a:spcPts val="0"/>
              </a:spcBef>
              <a:spcAft>
                <a:spcPts val="0"/>
              </a:spcAft>
              <a:buSzPts val="8000"/>
              <a:buNone/>
              <a:defRPr sz="8000"/>
            </a:lvl3pPr>
            <a:lvl4pPr lvl="3">
              <a:spcBef>
                <a:spcPts val="0"/>
              </a:spcBef>
              <a:spcAft>
                <a:spcPts val="0"/>
              </a:spcAft>
              <a:buSzPts val="8000"/>
              <a:buNone/>
              <a:defRPr sz="8000"/>
            </a:lvl4pPr>
            <a:lvl5pPr lvl="4">
              <a:spcBef>
                <a:spcPts val="0"/>
              </a:spcBef>
              <a:spcAft>
                <a:spcPts val="0"/>
              </a:spcAft>
              <a:buSzPts val="8000"/>
              <a:buNone/>
              <a:defRPr sz="8000"/>
            </a:lvl5pPr>
            <a:lvl6pPr lvl="5">
              <a:spcBef>
                <a:spcPts val="0"/>
              </a:spcBef>
              <a:spcAft>
                <a:spcPts val="0"/>
              </a:spcAft>
              <a:buSzPts val="8000"/>
              <a:buNone/>
              <a:defRPr sz="8000"/>
            </a:lvl6pPr>
            <a:lvl7pPr lvl="6">
              <a:spcBef>
                <a:spcPts val="0"/>
              </a:spcBef>
              <a:spcAft>
                <a:spcPts val="0"/>
              </a:spcAft>
              <a:buSzPts val="8000"/>
              <a:buNone/>
              <a:defRPr sz="8000"/>
            </a:lvl7pPr>
            <a:lvl8pPr lvl="7">
              <a:spcBef>
                <a:spcPts val="0"/>
              </a:spcBef>
              <a:spcAft>
                <a:spcPts val="0"/>
              </a:spcAft>
              <a:buSzPts val="8000"/>
              <a:buNone/>
              <a:defRPr sz="8000"/>
            </a:lvl8pPr>
            <a:lvl9pPr lvl="8">
              <a:spcBef>
                <a:spcPts val="0"/>
              </a:spcBef>
              <a:spcAft>
                <a:spcPts val="0"/>
              </a:spcAft>
              <a:buSzPts val="8000"/>
              <a:buNone/>
              <a:defRPr sz="8000"/>
            </a:lvl9pPr>
          </a:lstStyle>
          <a:p>
            <a:r>
              <a:t>xx%</a:t>
            </a:r>
          </a:p>
        </p:txBody>
      </p:sp>
      <p:sp>
        <p:nvSpPr>
          <p:cNvPr id="126" name="Google Shape;126;p11"/>
          <p:cNvSpPr txBox="1">
            <a:spLocks noGrp="1"/>
          </p:cNvSpPr>
          <p:nvPr>
            <p:ph type="body" idx="1"/>
          </p:nvPr>
        </p:nvSpPr>
        <p:spPr>
          <a:xfrm>
            <a:off x="823850" y="2643124"/>
            <a:ext cx="4776000" cy="1218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127" name="Google Shape;127;p11"/>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matchingName="Blank" type="blank">
  <p:cSld name="BLANK">
    <p:spTree>
      <p:nvGrpSpPr>
        <p:cNvPr id="1" name="Shape 128"/>
        <p:cNvGrpSpPr/>
        <p:nvPr/>
      </p:nvGrpSpPr>
      <p:grpSpPr>
        <a:xfrm>
          <a:off x="0" y="0"/>
          <a:ext cx="0" cy="0"/>
          <a:chOff x="0" y="0"/>
          <a:chExt cx="0" cy="0"/>
        </a:xfrm>
      </p:grpSpPr>
      <p:sp>
        <p:nvSpPr>
          <p:cNvPr id="129" name="Google Shape;129;p12"/>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matchingName="Section header" type="secHead">
  <p:cSld name="SECTION_HEADER">
    <p:spTree>
      <p:nvGrpSpPr>
        <p:cNvPr id="1" name="Shape 19"/>
        <p:cNvGrpSpPr/>
        <p:nvPr/>
      </p:nvGrpSpPr>
      <p:grpSpPr>
        <a:xfrm>
          <a:off x="0" y="0"/>
          <a:ext cx="0" cy="0"/>
          <a:chOff x="0" y="0"/>
          <a:chExt cx="0" cy="0"/>
        </a:xfrm>
      </p:grpSpPr>
      <p:grpSp>
        <p:nvGrpSpPr>
          <p:cNvPr id="20" name="Google Shape;20;p3"/>
          <p:cNvGrpSpPr/>
          <p:nvPr/>
        </p:nvGrpSpPr>
        <p:grpSpPr>
          <a:xfrm>
            <a:off x="4406400" y="0"/>
            <a:ext cx="4737600" cy="5143065"/>
            <a:chOff x="4406400" y="0"/>
            <a:chExt cx="4737600" cy="5143065"/>
          </a:xfrm>
        </p:grpSpPr>
        <p:sp>
          <p:nvSpPr>
            <p:cNvPr id="21" name="Google Shape;21;p3"/>
            <p:cNvSpPr/>
            <p:nvPr/>
          </p:nvSpPr>
          <p:spPr>
            <a:xfrm rot="5400000">
              <a:off x="4408200" y="-1800"/>
              <a:ext cx="47340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2" name="Google Shape;22;p3"/>
            <p:cNvSpPr/>
            <p:nvPr/>
          </p:nvSpPr>
          <p:spPr>
            <a:xfrm rot="5400000">
              <a:off x="4841125" y="5700"/>
              <a:ext cx="42981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3" name="Google Shape;23;p3"/>
            <p:cNvSpPr/>
            <p:nvPr/>
          </p:nvSpPr>
          <p:spPr>
            <a:xfrm rot="-5400000">
              <a:off x="5618399" y="123646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4" name="Google Shape;24;p3"/>
            <p:cNvSpPr/>
            <p:nvPr/>
          </p:nvSpPr>
          <p:spPr>
            <a:xfrm flipH="1">
              <a:off x="5849857" y="14439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5" name="Google Shape;25;p3"/>
            <p:cNvSpPr/>
            <p:nvPr/>
          </p:nvSpPr>
          <p:spPr>
            <a:xfrm rot="-5400000">
              <a:off x="5987081" y="24694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6" name="Google Shape;26;p3"/>
            <p:cNvSpPr/>
            <p:nvPr/>
          </p:nvSpPr>
          <p:spPr>
            <a:xfrm flipH="1">
              <a:off x="6222115" y="267695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7" name="Google Shape;27;p3"/>
            <p:cNvSpPr/>
            <p:nvPr/>
          </p:nvSpPr>
          <p:spPr>
            <a:xfrm rot="-5400000">
              <a:off x="6675341" y="186201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8" name="Google Shape;28;p3"/>
            <p:cNvSpPr/>
            <p:nvPr/>
          </p:nvSpPr>
          <p:spPr>
            <a:xfrm flipH="1">
              <a:off x="6908099" y="2069505"/>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29" name="Google Shape;29;p3"/>
            <p:cNvSpPr/>
            <p:nvPr/>
          </p:nvSpPr>
          <p:spPr>
            <a:xfrm rot="-5400000">
              <a:off x="6861141" y="247781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0" name="Google Shape;30;p3"/>
            <p:cNvSpPr/>
            <p:nvPr/>
          </p:nvSpPr>
          <p:spPr>
            <a:xfrm flipH="1">
              <a:off x="7965266" y="269296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1" name="Google Shape;31;p3"/>
            <p:cNvSpPr/>
            <p:nvPr/>
          </p:nvSpPr>
          <p:spPr>
            <a:xfrm flipH="1">
              <a:off x="8145082" y="330875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2" name="Google Shape;32;p3"/>
            <p:cNvSpPr/>
            <p:nvPr/>
          </p:nvSpPr>
          <p:spPr>
            <a:xfrm rot="-5400000">
              <a:off x="7047599" y="309501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3" name="Google Shape;33;p3"/>
            <p:cNvSpPr/>
            <p:nvPr/>
          </p:nvSpPr>
          <p:spPr>
            <a:xfrm flipH="1">
              <a:off x="7276649" y="330250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4" name="Google Shape;34;p3"/>
            <p:cNvSpPr/>
            <p:nvPr/>
          </p:nvSpPr>
          <p:spPr>
            <a:xfrm rot="-5400000">
              <a:off x="7227414" y="3710807"/>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5" name="Google Shape;35;p3"/>
            <p:cNvSpPr/>
            <p:nvPr/>
          </p:nvSpPr>
          <p:spPr>
            <a:xfrm flipH="1">
              <a:off x="7462448" y="391829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6" name="Google Shape;36;p3"/>
            <p:cNvSpPr/>
            <p:nvPr/>
          </p:nvSpPr>
          <p:spPr>
            <a:xfrm rot="-5400000">
              <a:off x="8102491" y="371847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7" name="Google Shape;37;p3"/>
            <p:cNvSpPr/>
            <p:nvPr/>
          </p:nvSpPr>
          <p:spPr>
            <a:xfrm flipH="1">
              <a:off x="8334533" y="392596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38" name="Google Shape;38;p3"/>
            <p:cNvSpPr/>
            <p:nvPr/>
          </p:nvSpPr>
          <p:spPr>
            <a:xfrm rot="-5400000">
              <a:off x="8288290" y="433426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39" name="Google Shape;39;p3"/>
          <p:cNvSpPr txBox="1">
            <a:spLocks noGrp="1"/>
          </p:cNvSpPr>
          <p:nvPr>
            <p:ph type="title"/>
          </p:nvPr>
        </p:nvSpPr>
        <p:spPr>
          <a:xfrm>
            <a:off x="823850" y="2053000"/>
            <a:ext cx="4587000" cy="11487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40" name="Google Shape;40;p3"/>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matchingName="Title and body" type="tx">
  <p:cSld name="TITLE_AND_BODY">
    <p:spTree>
      <p:nvGrpSpPr>
        <p:cNvPr id="1" name="Shape 41"/>
        <p:cNvGrpSpPr/>
        <p:nvPr/>
      </p:nvGrpSpPr>
      <p:grpSpPr>
        <a:xfrm>
          <a:off x="0" y="0"/>
          <a:ext cx="0" cy="0"/>
          <a:chOff x="0" y="0"/>
          <a:chExt cx="0" cy="0"/>
        </a:xfrm>
      </p:grpSpPr>
      <p:grpSp>
        <p:nvGrpSpPr>
          <p:cNvPr id="42" name="Google Shape;42;p4"/>
          <p:cNvGrpSpPr/>
          <p:nvPr/>
        </p:nvGrpSpPr>
        <p:grpSpPr>
          <a:xfrm>
            <a:off x="0" y="381001"/>
            <a:ext cx="1037850" cy="1016287"/>
            <a:chOff x="0" y="381001"/>
            <a:chExt cx="1037850" cy="1016287"/>
          </a:xfrm>
        </p:grpSpPr>
        <p:sp>
          <p:nvSpPr>
            <p:cNvPr id="43" name="Google Shape;43;p4"/>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44" name="Google Shape;44;p4"/>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45" name="Google Shape;45;p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46" name="Google Shape;46;p4"/>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47" name="Google Shape;47;p4"/>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matchingName="Title and two columns" type="twoColTx">
  <p:cSld name="TITLE_AND_TWO_COLUMNS">
    <p:spTree>
      <p:nvGrpSpPr>
        <p:cNvPr id="1" name="Shape 48"/>
        <p:cNvGrpSpPr/>
        <p:nvPr/>
      </p:nvGrpSpPr>
      <p:grpSpPr>
        <a:xfrm>
          <a:off x="0" y="0"/>
          <a:ext cx="0" cy="0"/>
          <a:chOff x="0" y="0"/>
          <a:chExt cx="0" cy="0"/>
        </a:xfrm>
      </p:grpSpPr>
      <p:grpSp>
        <p:nvGrpSpPr>
          <p:cNvPr id="49" name="Google Shape;49;p5"/>
          <p:cNvGrpSpPr/>
          <p:nvPr/>
        </p:nvGrpSpPr>
        <p:grpSpPr>
          <a:xfrm>
            <a:off x="0" y="381001"/>
            <a:ext cx="1037850" cy="1016287"/>
            <a:chOff x="0" y="381001"/>
            <a:chExt cx="1037850" cy="1016287"/>
          </a:xfrm>
        </p:grpSpPr>
        <p:sp>
          <p:nvSpPr>
            <p:cNvPr id="50" name="Google Shape;50;p5"/>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1" name="Google Shape;51;p5"/>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52" name="Google Shape;52;p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53" name="Google Shape;53;p5"/>
          <p:cNvSpPr txBox="1">
            <a:spLocks noGrp="1"/>
          </p:cNvSpPr>
          <p:nvPr>
            <p:ph type="body" idx="1"/>
          </p:nvPr>
        </p:nvSpPr>
        <p:spPr>
          <a:xfrm>
            <a:off x="1297500"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4" name="Google Shape;54;p5"/>
          <p:cNvSpPr txBox="1">
            <a:spLocks noGrp="1"/>
          </p:cNvSpPr>
          <p:nvPr>
            <p:ph type="body" idx="2"/>
          </p:nvPr>
        </p:nvSpPr>
        <p:spPr>
          <a:xfrm>
            <a:off x="4933221" y="1567550"/>
            <a:ext cx="3403200" cy="29112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55" name="Google Shape;55;p5"/>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matchingName="Title only" type="titleOnly">
  <p:cSld name="TITLE_ONLY">
    <p:spTree>
      <p:nvGrpSpPr>
        <p:cNvPr id="1" name="Shape 56"/>
        <p:cNvGrpSpPr/>
        <p:nvPr/>
      </p:nvGrpSpPr>
      <p:grpSpPr>
        <a:xfrm>
          <a:off x="0" y="0"/>
          <a:ext cx="0" cy="0"/>
          <a:chOff x="0" y="0"/>
          <a:chExt cx="0" cy="0"/>
        </a:xfrm>
      </p:grpSpPr>
      <p:grpSp>
        <p:nvGrpSpPr>
          <p:cNvPr id="57" name="Google Shape;57;p6"/>
          <p:cNvGrpSpPr/>
          <p:nvPr/>
        </p:nvGrpSpPr>
        <p:grpSpPr>
          <a:xfrm>
            <a:off x="0" y="381001"/>
            <a:ext cx="1037850" cy="1016287"/>
            <a:chOff x="0" y="381001"/>
            <a:chExt cx="1037850" cy="1016287"/>
          </a:xfrm>
        </p:grpSpPr>
        <p:sp>
          <p:nvSpPr>
            <p:cNvPr id="58" name="Google Shape;58;p6"/>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59" name="Google Shape;59;p6"/>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0" name="Google Shape;60;p6"/>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1" name="Google Shape;61;p6"/>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matchingName="One column text">
  <p:cSld name="ONE_COLUMN_TEXT">
    <p:spTree>
      <p:nvGrpSpPr>
        <p:cNvPr id="1" name="Shape 62"/>
        <p:cNvGrpSpPr/>
        <p:nvPr/>
      </p:nvGrpSpPr>
      <p:grpSpPr>
        <a:xfrm>
          <a:off x="0" y="0"/>
          <a:ext cx="0" cy="0"/>
          <a:chOff x="0" y="0"/>
          <a:chExt cx="0" cy="0"/>
        </a:xfrm>
      </p:grpSpPr>
      <p:grpSp>
        <p:nvGrpSpPr>
          <p:cNvPr id="63" name="Google Shape;63;p7"/>
          <p:cNvGrpSpPr/>
          <p:nvPr/>
        </p:nvGrpSpPr>
        <p:grpSpPr>
          <a:xfrm>
            <a:off x="0" y="381001"/>
            <a:ext cx="1037850" cy="1016287"/>
            <a:chOff x="0" y="381001"/>
            <a:chExt cx="1037850" cy="1016287"/>
          </a:xfrm>
        </p:grpSpPr>
        <p:sp>
          <p:nvSpPr>
            <p:cNvPr id="64" name="Google Shape;64;p7"/>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65" name="Google Shape;65;p7"/>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66" name="Google Shape;66;p7"/>
          <p:cNvSpPr txBox="1">
            <a:spLocks noGrp="1"/>
          </p:cNvSpPr>
          <p:nvPr>
            <p:ph type="title"/>
          </p:nvPr>
        </p:nvSpPr>
        <p:spPr>
          <a:xfrm>
            <a:off x="1297500" y="393750"/>
            <a:ext cx="3798900" cy="14931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67" name="Google Shape;67;p7"/>
          <p:cNvSpPr txBox="1">
            <a:spLocks noGrp="1"/>
          </p:cNvSpPr>
          <p:nvPr>
            <p:ph type="body" idx="1"/>
          </p:nvPr>
        </p:nvSpPr>
        <p:spPr>
          <a:xfrm>
            <a:off x="1297500" y="1972550"/>
            <a:ext cx="3798900" cy="24159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68" name="Google Shape;68;p7"/>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matchingName="Main point">
  <p:cSld name="MAIN_POINT">
    <p:spTree>
      <p:nvGrpSpPr>
        <p:cNvPr id="1" name="Shape 69"/>
        <p:cNvGrpSpPr/>
        <p:nvPr/>
      </p:nvGrpSpPr>
      <p:grpSpPr>
        <a:xfrm>
          <a:off x="0" y="0"/>
          <a:ext cx="0" cy="0"/>
          <a:chOff x="0" y="0"/>
          <a:chExt cx="0" cy="0"/>
        </a:xfrm>
      </p:grpSpPr>
      <p:grpSp>
        <p:nvGrpSpPr>
          <p:cNvPr id="70" name="Google Shape;70;p8"/>
          <p:cNvGrpSpPr/>
          <p:nvPr/>
        </p:nvGrpSpPr>
        <p:grpSpPr>
          <a:xfrm>
            <a:off x="4406400" y="0"/>
            <a:ext cx="4737600" cy="5143500"/>
            <a:chOff x="4406400" y="0"/>
            <a:chExt cx="4737600" cy="5143500"/>
          </a:xfrm>
        </p:grpSpPr>
        <p:sp>
          <p:nvSpPr>
            <p:cNvPr id="71" name="Google Shape;71;p8"/>
            <p:cNvSpPr/>
            <p:nvPr/>
          </p:nvSpPr>
          <p:spPr>
            <a:xfrm rot="5400000">
              <a:off x="4407900" y="-1500"/>
              <a:ext cx="4734600" cy="4737600"/>
            </a:xfrm>
            <a:prstGeom prst="diagStripe">
              <a:avLst>
                <a:gd name="adj" fmla="val 49469"/>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2" name="Google Shape;72;p8"/>
            <p:cNvSpPr/>
            <p:nvPr/>
          </p:nvSpPr>
          <p:spPr>
            <a:xfrm rot="5400000">
              <a:off x="4840825" y="6000"/>
              <a:ext cx="4298700" cy="4286700"/>
            </a:xfrm>
            <a:prstGeom prst="diagStripe">
              <a:avLst>
                <a:gd name="adj" fmla="val 0"/>
              </a:avLst>
            </a:prstGeom>
            <a:solidFill>
              <a:schemeClr val="lt1">
                <a:alpha val="346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3" name="Google Shape;73;p8"/>
            <p:cNvSpPr/>
            <p:nvPr/>
          </p:nvSpPr>
          <p:spPr>
            <a:xfrm rot="-5400000">
              <a:off x="5618399" y="123664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4" name="Google Shape;74;p8"/>
            <p:cNvSpPr/>
            <p:nvPr/>
          </p:nvSpPr>
          <p:spPr>
            <a:xfrm flipH="1">
              <a:off x="5849857" y="144407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5" name="Google Shape;75;p8"/>
            <p:cNvSpPr/>
            <p:nvPr/>
          </p:nvSpPr>
          <p:spPr>
            <a:xfrm rot="-5400000">
              <a:off x="5987081" y="2469743"/>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6" name="Google Shape;76;p8"/>
            <p:cNvSpPr/>
            <p:nvPr/>
          </p:nvSpPr>
          <p:spPr>
            <a:xfrm flipH="1">
              <a:off x="6222115" y="2677179"/>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7" name="Google Shape;77;p8"/>
            <p:cNvSpPr/>
            <p:nvPr/>
          </p:nvSpPr>
          <p:spPr>
            <a:xfrm rot="-5400000">
              <a:off x="6675341" y="1862244"/>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8" name="Google Shape;78;p8"/>
            <p:cNvSpPr/>
            <p:nvPr/>
          </p:nvSpPr>
          <p:spPr>
            <a:xfrm flipH="1">
              <a:off x="6908099" y="2069680"/>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79" name="Google Shape;79;p8"/>
            <p:cNvSpPr/>
            <p:nvPr/>
          </p:nvSpPr>
          <p:spPr>
            <a:xfrm rot="-5400000">
              <a:off x="6861141" y="2478088"/>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0" name="Google Shape;80;p8"/>
            <p:cNvSpPr/>
            <p:nvPr/>
          </p:nvSpPr>
          <p:spPr>
            <a:xfrm flipH="1">
              <a:off x="7965266" y="269319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1" name="Google Shape;81;p8"/>
            <p:cNvSpPr/>
            <p:nvPr/>
          </p:nvSpPr>
          <p:spPr>
            <a:xfrm flipH="1">
              <a:off x="8145082" y="330903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2" name="Google Shape;82;p8"/>
            <p:cNvSpPr/>
            <p:nvPr/>
          </p:nvSpPr>
          <p:spPr>
            <a:xfrm rot="-5400000">
              <a:off x="7047599" y="309534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3" name="Google Shape;83;p8"/>
            <p:cNvSpPr/>
            <p:nvPr/>
          </p:nvSpPr>
          <p:spPr>
            <a:xfrm flipH="1">
              <a:off x="7276649" y="3302781"/>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4" name="Google Shape;84;p8"/>
            <p:cNvSpPr/>
            <p:nvPr/>
          </p:nvSpPr>
          <p:spPr>
            <a:xfrm rot="-5400000">
              <a:off x="7227414" y="3711189"/>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5" name="Google Shape;85;p8"/>
            <p:cNvSpPr/>
            <p:nvPr/>
          </p:nvSpPr>
          <p:spPr>
            <a:xfrm flipH="1">
              <a:off x="7462448" y="3918625"/>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6" name="Google Shape;86;p8"/>
            <p:cNvSpPr/>
            <p:nvPr/>
          </p:nvSpPr>
          <p:spPr>
            <a:xfrm rot="-5400000">
              <a:off x="8102491" y="3718856"/>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7" name="Google Shape;87;p8"/>
            <p:cNvSpPr/>
            <p:nvPr/>
          </p:nvSpPr>
          <p:spPr>
            <a:xfrm flipH="1">
              <a:off x="8334533" y="3926292"/>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88" name="Google Shape;88;p8"/>
            <p:cNvSpPr/>
            <p:nvPr/>
          </p:nvSpPr>
          <p:spPr>
            <a:xfrm rot="-5400000">
              <a:off x="8288290" y="4334700"/>
              <a:ext cx="808800" cy="808800"/>
            </a:xfrm>
            <a:prstGeom prst="diagStripe">
              <a:avLst>
                <a:gd name="adj" fmla="val 50000"/>
              </a:avLst>
            </a:prstGeom>
            <a:solidFill>
              <a:schemeClr val="lt1">
                <a:alpha val="731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89" name="Google Shape;89;p8"/>
          <p:cNvSpPr txBox="1">
            <a:spLocks noGrp="1"/>
          </p:cNvSpPr>
          <p:nvPr>
            <p:ph type="title"/>
          </p:nvPr>
        </p:nvSpPr>
        <p:spPr>
          <a:xfrm>
            <a:off x="823850" y="866775"/>
            <a:ext cx="4587000" cy="3521100"/>
          </a:xfrm>
          <a:prstGeom prst="rect">
            <a:avLst/>
          </a:prstGeom>
        </p:spPr>
        <p:txBody>
          <a:bodyPr spcFirstLastPara="1" wrap="square" lIns="91425" tIns="91425" rIns="91425" bIns="91425" anchor="ctr" anchorCtr="0">
            <a:normAutofit/>
          </a:bodyPr>
          <a:lstStyle>
            <a:lvl1pPr lvl="0">
              <a:spcBef>
                <a:spcPts val="0"/>
              </a:spcBef>
              <a:spcAft>
                <a:spcPts val="0"/>
              </a:spcAft>
              <a:buSzPts val="2800"/>
              <a:buNone/>
              <a:defRPr/>
            </a:lvl1pPr>
            <a:lvl2pPr lvl="1">
              <a:spcBef>
                <a:spcPts val="0"/>
              </a:spcBef>
              <a:spcAft>
                <a:spcPts val="0"/>
              </a:spcAft>
              <a:buSzPts val="2800"/>
              <a:buNone/>
              <a:defRPr/>
            </a:lvl2pPr>
            <a:lvl3pPr lvl="2">
              <a:spcBef>
                <a:spcPts val="0"/>
              </a:spcBef>
              <a:spcAft>
                <a:spcPts val="0"/>
              </a:spcAft>
              <a:buSzPts val="2800"/>
              <a:buNone/>
              <a:defRPr/>
            </a:lvl3pPr>
            <a:lvl4pPr lvl="3">
              <a:spcBef>
                <a:spcPts val="0"/>
              </a:spcBef>
              <a:spcAft>
                <a:spcPts val="0"/>
              </a:spcAft>
              <a:buSzPts val="2800"/>
              <a:buNone/>
              <a:defRPr/>
            </a:lvl4pPr>
            <a:lvl5pPr lvl="4">
              <a:spcBef>
                <a:spcPts val="0"/>
              </a:spcBef>
              <a:spcAft>
                <a:spcPts val="0"/>
              </a:spcAft>
              <a:buSzPts val="2800"/>
              <a:buNone/>
              <a:defRPr/>
            </a:lvl5pPr>
            <a:lvl6pPr lvl="5">
              <a:spcBef>
                <a:spcPts val="0"/>
              </a:spcBef>
              <a:spcAft>
                <a:spcPts val="0"/>
              </a:spcAft>
              <a:buSzPts val="2800"/>
              <a:buNone/>
              <a:defRPr/>
            </a:lvl6pPr>
            <a:lvl7pPr lvl="6">
              <a:spcBef>
                <a:spcPts val="0"/>
              </a:spcBef>
              <a:spcAft>
                <a:spcPts val="0"/>
              </a:spcAft>
              <a:buSzPts val="2800"/>
              <a:buNone/>
              <a:defRPr/>
            </a:lvl7pPr>
            <a:lvl8pPr lvl="7">
              <a:spcBef>
                <a:spcPts val="0"/>
              </a:spcBef>
              <a:spcAft>
                <a:spcPts val="0"/>
              </a:spcAft>
              <a:buSzPts val="2800"/>
              <a:buNone/>
              <a:defRPr/>
            </a:lvl8pPr>
            <a:lvl9pPr lvl="8">
              <a:spcBef>
                <a:spcPts val="0"/>
              </a:spcBef>
              <a:spcAft>
                <a:spcPts val="0"/>
              </a:spcAft>
              <a:buSzPts val="2800"/>
              <a:buNone/>
              <a:defRPr/>
            </a:lvl9pPr>
          </a:lstStyle>
          <a:p>
            <a:endParaRPr/>
          </a:p>
        </p:txBody>
      </p:sp>
      <p:sp>
        <p:nvSpPr>
          <p:cNvPr id="90" name="Google Shape;90;p8"/>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matchingName="Section title and description">
  <p:cSld name="SECTION_TITLE_AND_DESCRIPTION">
    <p:spTree>
      <p:nvGrpSpPr>
        <p:cNvPr id="1" name="Shape 91"/>
        <p:cNvGrpSpPr/>
        <p:nvPr/>
      </p:nvGrpSpPr>
      <p:grpSpPr>
        <a:xfrm>
          <a:off x="0" y="0"/>
          <a:ext cx="0" cy="0"/>
          <a:chOff x="0" y="0"/>
          <a:chExt cx="0" cy="0"/>
        </a:xfrm>
      </p:grpSpPr>
      <p:grpSp>
        <p:nvGrpSpPr>
          <p:cNvPr id="92" name="Google Shape;92;p9"/>
          <p:cNvGrpSpPr/>
          <p:nvPr/>
        </p:nvGrpSpPr>
        <p:grpSpPr>
          <a:xfrm>
            <a:off x="0" y="381001"/>
            <a:ext cx="1037850" cy="1016287"/>
            <a:chOff x="0" y="381001"/>
            <a:chExt cx="1037850" cy="1016287"/>
          </a:xfrm>
        </p:grpSpPr>
        <p:sp>
          <p:nvSpPr>
            <p:cNvPr id="93" name="Google Shape;93;p9"/>
            <p:cNvSpPr/>
            <p:nvPr/>
          </p:nvSpPr>
          <p:spPr>
            <a:xfrm rot="-5400000">
              <a:off x="0" y="381001"/>
              <a:ext cx="808800" cy="808800"/>
            </a:xfrm>
            <a:prstGeom prst="diagStripe">
              <a:avLst>
                <a:gd name="adj" fmla="val 50000"/>
              </a:avLst>
            </a:prstGeom>
            <a:solidFill>
              <a:schemeClr val="accent1"/>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94" name="Google Shape;94;p9"/>
            <p:cNvSpPr/>
            <p:nvPr/>
          </p:nvSpPr>
          <p:spPr>
            <a:xfrm flipH="1">
              <a:off x="229050" y="588489"/>
              <a:ext cx="808800" cy="808800"/>
            </a:xfrm>
            <a:prstGeom prst="diagStripe">
              <a:avLst>
                <a:gd name="adj" fmla="val 50000"/>
              </a:avLst>
            </a:prstGeom>
            <a:solidFill>
              <a:schemeClr val="lt2"/>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95" name="Google Shape;95;p9"/>
          <p:cNvSpPr txBox="1">
            <a:spLocks noGrp="1"/>
          </p:cNvSpPr>
          <p:nvPr>
            <p:ph type="title"/>
          </p:nvPr>
        </p:nvSpPr>
        <p:spPr>
          <a:xfrm>
            <a:off x="1297500" y="1658325"/>
            <a:ext cx="3036300" cy="1751700"/>
          </a:xfrm>
          <a:prstGeom prst="rect">
            <a:avLst/>
          </a:prstGeom>
        </p:spPr>
        <p:txBody>
          <a:bodyPr spcFirstLastPara="1" wrap="square" lIns="91425" tIns="91425" rIns="91425" bIns="91425" anchor="t" anchorCtr="0">
            <a:normAutofit/>
          </a:bodyPr>
          <a:lstStyle>
            <a:lvl1pPr lvl="0">
              <a:spcBef>
                <a:spcPts val="0"/>
              </a:spcBef>
              <a:spcAft>
                <a:spcPts val="0"/>
              </a:spcAft>
              <a:buSzPts val="2400"/>
              <a:buNone/>
              <a:defRPr sz="2400"/>
            </a:lvl1pPr>
            <a:lvl2pPr lvl="1">
              <a:spcBef>
                <a:spcPts val="0"/>
              </a:spcBef>
              <a:spcAft>
                <a:spcPts val="0"/>
              </a:spcAft>
              <a:buSzPts val="2400"/>
              <a:buNone/>
              <a:defRPr sz="2400"/>
            </a:lvl2pPr>
            <a:lvl3pPr lvl="2">
              <a:spcBef>
                <a:spcPts val="0"/>
              </a:spcBef>
              <a:spcAft>
                <a:spcPts val="0"/>
              </a:spcAft>
              <a:buSzPts val="2400"/>
              <a:buNone/>
              <a:defRPr sz="2400"/>
            </a:lvl3pPr>
            <a:lvl4pPr lvl="3">
              <a:spcBef>
                <a:spcPts val="0"/>
              </a:spcBef>
              <a:spcAft>
                <a:spcPts val="0"/>
              </a:spcAft>
              <a:buSzPts val="2400"/>
              <a:buNone/>
              <a:defRPr sz="2400"/>
            </a:lvl4pPr>
            <a:lvl5pPr lvl="4">
              <a:spcBef>
                <a:spcPts val="0"/>
              </a:spcBef>
              <a:spcAft>
                <a:spcPts val="0"/>
              </a:spcAft>
              <a:buSzPts val="2400"/>
              <a:buNone/>
              <a:defRPr sz="2400"/>
            </a:lvl5pPr>
            <a:lvl6pPr lvl="5">
              <a:spcBef>
                <a:spcPts val="0"/>
              </a:spcBef>
              <a:spcAft>
                <a:spcPts val="0"/>
              </a:spcAft>
              <a:buSzPts val="2400"/>
              <a:buNone/>
              <a:defRPr sz="2400"/>
            </a:lvl6pPr>
            <a:lvl7pPr lvl="6">
              <a:spcBef>
                <a:spcPts val="0"/>
              </a:spcBef>
              <a:spcAft>
                <a:spcPts val="0"/>
              </a:spcAft>
              <a:buSzPts val="2400"/>
              <a:buNone/>
              <a:defRPr sz="2400"/>
            </a:lvl7pPr>
            <a:lvl8pPr lvl="7">
              <a:spcBef>
                <a:spcPts val="0"/>
              </a:spcBef>
              <a:spcAft>
                <a:spcPts val="0"/>
              </a:spcAft>
              <a:buSzPts val="2400"/>
              <a:buNone/>
              <a:defRPr sz="2400"/>
            </a:lvl8pPr>
            <a:lvl9pPr lvl="8">
              <a:spcBef>
                <a:spcPts val="0"/>
              </a:spcBef>
              <a:spcAft>
                <a:spcPts val="0"/>
              </a:spcAft>
              <a:buSzPts val="2400"/>
              <a:buNone/>
              <a:defRPr sz="2400"/>
            </a:lvl9pPr>
          </a:lstStyle>
          <a:p>
            <a:endParaRPr/>
          </a:p>
        </p:txBody>
      </p:sp>
      <p:sp>
        <p:nvSpPr>
          <p:cNvPr id="96" name="Google Shape;96;p9"/>
          <p:cNvSpPr txBox="1">
            <a:spLocks noGrp="1"/>
          </p:cNvSpPr>
          <p:nvPr>
            <p:ph type="subTitle" idx="1"/>
          </p:nvPr>
        </p:nvSpPr>
        <p:spPr>
          <a:xfrm>
            <a:off x="1297500" y="3538000"/>
            <a:ext cx="3036300" cy="506100"/>
          </a:xfrm>
          <a:prstGeom prst="rect">
            <a:avLst/>
          </a:prstGeom>
        </p:spPr>
        <p:txBody>
          <a:bodyPr spcFirstLastPara="1" wrap="square" lIns="91425" tIns="91425" rIns="91425" bIns="91425" anchor="t" anchorCtr="0">
            <a:normAutofit/>
          </a:bodyPr>
          <a:lstStyle>
            <a:lvl1pPr lvl="0">
              <a:lnSpc>
                <a:spcPct val="100000"/>
              </a:lnSpc>
              <a:spcBef>
                <a:spcPts val="0"/>
              </a:spcBef>
              <a:spcAft>
                <a:spcPts val="0"/>
              </a:spcAft>
              <a:buSzPts val="1300"/>
              <a:buNone/>
              <a:defRPr/>
            </a:lvl1pPr>
            <a:lvl2pPr lvl="1">
              <a:lnSpc>
                <a:spcPct val="100000"/>
              </a:lnSpc>
              <a:spcBef>
                <a:spcPts val="0"/>
              </a:spcBef>
              <a:spcAft>
                <a:spcPts val="0"/>
              </a:spcAft>
              <a:buSzPts val="1300"/>
              <a:buNone/>
              <a:defRPr sz="1300"/>
            </a:lvl2pPr>
            <a:lvl3pPr lvl="2">
              <a:lnSpc>
                <a:spcPct val="100000"/>
              </a:lnSpc>
              <a:spcBef>
                <a:spcPts val="0"/>
              </a:spcBef>
              <a:spcAft>
                <a:spcPts val="0"/>
              </a:spcAft>
              <a:buSzPts val="1300"/>
              <a:buNone/>
              <a:defRPr sz="1300"/>
            </a:lvl3pPr>
            <a:lvl4pPr lvl="3">
              <a:lnSpc>
                <a:spcPct val="100000"/>
              </a:lnSpc>
              <a:spcBef>
                <a:spcPts val="0"/>
              </a:spcBef>
              <a:spcAft>
                <a:spcPts val="0"/>
              </a:spcAft>
              <a:buSzPts val="1300"/>
              <a:buNone/>
              <a:defRPr sz="1300"/>
            </a:lvl4pPr>
            <a:lvl5pPr lvl="4">
              <a:lnSpc>
                <a:spcPct val="100000"/>
              </a:lnSpc>
              <a:spcBef>
                <a:spcPts val="0"/>
              </a:spcBef>
              <a:spcAft>
                <a:spcPts val="0"/>
              </a:spcAft>
              <a:buSzPts val="1300"/>
              <a:buNone/>
              <a:defRPr sz="1300"/>
            </a:lvl5pPr>
            <a:lvl6pPr lvl="5">
              <a:lnSpc>
                <a:spcPct val="100000"/>
              </a:lnSpc>
              <a:spcBef>
                <a:spcPts val="0"/>
              </a:spcBef>
              <a:spcAft>
                <a:spcPts val="0"/>
              </a:spcAft>
              <a:buSzPts val="1300"/>
              <a:buNone/>
              <a:defRPr sz="1300"/>
            </a:lvl6pPr>
            <a:lvl7pPr lvl="6">
              <a:lnSpc>
                <a:spcPct val="100000"/>
              </a:lnSpc>
              <a:spcBef>
                <a:spcPts val="0"/>
              </a:spcBef>
              <a:spcAft>
                <a:spcPts val="0"/>
              </a:spcAft>
              <a:buSzPts val="1300"/>
              <a:buNone/>
              <a:defRPr sz="1300"/>
            </a:lvl7pPr>
            <a:lvl8pPr lvl="7">
              <a:lnSpc>
                <a:spcPct val="100000"/>
              </a:lnSpc>
              <a:spcBef>
                <a:spcPts val="0"/>
              </a:spcBef>
              <a:spcAft>
                <a:spcPts val="0"/>
              </a:spcAft>
              <a:buSzPts val="1300"/>
              <a:buNone/>
              <a:defRPr sz="1300"/>
            </a:lvl8pPr>
            <a:lvl9pPr lvl="8">
              <a:lnSpc>
                <a:spcPct val="100000"/>
              </a:lnSpc>
              <a:spcBef>
                <a:spcPts val="0"/>
              </a:spcBef>
              <a:spcAft>
                <a:spcPts val="0"/>
              </a:spcAft>
              <a:buSzPts val="1300"/>
              <a:buNone/>
              <a:defRPr sz="1300"/>
            </a:lvl9pPr>
          </a:lstStyle>
          <a:p>
            <a:endParaRPr/>
          </a:p>
        </p:txBody>
      </p:sp>
      <p:sp>
        <p:nvSpPr>
          <p:cNvPr id="97" name="Google Shape;97;p9"/>
          <p:cNvSpPr txBox="1">
            <a:spLocks noGrp="1"/>
          </p:cNvSpPr>
          <p:nvPr>
            <p:ph type="body" idx="2"/>
          </p:nvPr>
        </p:nvSpPr>
        <p:spPr>
          <a:xfrm>
            <a:off x="4648200" y="1696600"/>
            <a:ext cx="3676800" cy="2347500"/>
          </a:xfrm>
          <a:prstGeom prst="rect">
            <a:avLst/>
          </a:prstGeom>
        </p:spPr>
        <p:txBody>
          <a:bodyPr spcFirstLastPara="1" wrap="square" lIns="91425" tIns="91425" rIns="91425" bIns="91425" anchor="t" anchorCtr="0">
            <a:normAutofit/>
          </a:bodyPr>
          <a:lstStyle>
            <a:lvl1pPr marL="457200" lvl="0" indent="-311150">
              <a:spcBef>
                <a:spcPts val="0"/>
              </a:spcBef>
              <a:spcAft>
                <a:spcPts val="0"/>
              </a:spcAft>
              <a:buSzPts val="1300"/>
              <a:buChar char="●"/>
              <a:defRPr/>
            </a:lvl1pPr>
            <a:lvl2pPr marL="914400" lvl="1" indent="-298450">
              <a:spcBef>
                <a:spcPts val="0"/>
              </a:spcBef>
              <a:spcAft>
                <a:spcPts val="0"/>
              </a:spcAft>
              <a:buSzPts val="1100"/>
              <a:buChar char="○"/>
              <a:defRPr/>
            </a:lvl2pPr>
            <a:lvl3pPr marL="1371600" lvl="2" indent="-298450">
              <a:spcBef>
                <a:spcPts val="0"/>
              </a:spcBef>
              <a:spcAft>
                <a:spcPts val="0"/>
              </a:spcAft>
              <a:buSzPts val="1100"/>
              <a:buChar char="■"/>
              <a:defRPr/>
            </a:lvl3pPr>
            <a:lvl4pPr marL="1828800" lvl="3" indent="-298450">
              <a:spcBef>
                <a:spcPts val="0"/>
              </a:spcBef>
              <a:spcAft>
                <a:spcPts val="0"/>
              </a:spcAft>
              <a:buSzPts val="1100"/>
              <a:buChar char="●"/>
              <a:defRPr/>
            </a:lvl4pPr>
            <a:lvl5pPr marL="2286000" lvl="4" indent="-298450">
              <a:spcBef>
                <a:spcPts val="0"/>
              </a:spcBef>
              <a:spcAft>
                <a:spcPts val="0"/>
              </a:spcAft>
              <a:buSzPts val="1100"/>
              <a:buChar char="○"/>
              <a:defRPr/>
            </a:lvl5pPr>
            <a:lvl6pPr marL="2743200" lvl="5" indent="-298450">
              <a:spcBef>
                <a:spcPts val="0"/>
              </a:spcBef>
              <a:spcAft>
                <a:spcPts val="0"/>
              </a:spcAft>
              <a:buSzPts val="1100"/>
              <a:buChar char="■"/>
              <a:defRPr/>
            </a:lvl6pPr>
            <a:lvl7pPr marL="3200400" lvl="6" indent="-298450">
              <a:spcBef>
                <a:spcPts val="0"/>
              </a:spcBef>
              <a:spcAft>
                <a:spcPts val="0"/>
              </a:spcAft>
              <a:buSzPts val="1100"/>
              <a:buChar char="●"/>
              <a:defRPr/>
            </a:lvl7pPr>
            <a:lvl8pPr marL="3657600" lvl="7" indent="-298450">
              <a:spcBef>
                <a:spcPts val="0"/>
              </a:spcBef>
              <a:spcAft>
                <a:spcPts val="0"/>
              </a:spcAft>
              <a:buSzPts val="1100"/>
              <a:buChar char="○"/>
              <a:defRPr/>
            </a:lvl8pPr>
            <a:lvl9pPr marL="4114800" lvl="8" indent="-298450">
              <a:spcBef>
                <a:spcPts val="0"/>
              </a:spcBef>
              <a:spcAft>
                <a:spcPts val="0"/>
              </a:spcAft>
              <a:buSzPts val="1100"/>
              <a:buChar char="■"/>
              <a:defRPr/>
            </a:lvl9pPr>
          </a:lstStyle>
          <a:p>
            <a:endParaRPr/>
          </a:p>
        </p:txBody>
      </p:sp>
      <p:sp>
        <p:nvSpPr>
          <p:cNvPr id="98" name="Google Shape;98;p9"/>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matchingName="Caption">
  <p:cSld name="CAPTION_ONLY">
    <p:spTree>
      <p:nvGrpSpPr>
        <p:cNvPr id="1" name="Shape 99"/>
        <p:cNvGrpSpPr/>
        <p:nvPr/>
      </p:nvGrpSpPr>
      <p:grpSpPr>
        <a:xfrm>
          <a:off x="0" y="0"/>
          <a:ext cx="0" cy="0"/>
          <a:chOff x="0" y="0"/>
          <a:chExt cx="0" cy="0"/>
        </a:xfrm>
      </p:grpSpPr>
      <p:grpSp>
        <p:nvGrpSpPr>
          <p:cNvPr id="100" name="Google Shape;100;p10"/>
          <p:cNvGrpSpPr/>
          <p:nvPr/>
        </p:nvGrpSpPr>
        <p:grpSpPr>
          <a:xfrm>
            <a:off x="0" y="4128572"/>
            <a:ext cx="698925" cy="684657"/>
            <a:chOff x="0" y="3785672"/>
            <a:chExt cx="698925" cy="684657"/>
          </a:xfrm>
        </p:grpSpPr>
        <p:sp>
          <p:nvSpPr>
            <p:cNvPr id="101" name="Google Shape;101;p10"/>
            <p:cNvSpPr/>
            <p:nvPr/>
          </p:nvSpPr>
          <p:spPr>
            <a:xfrm rot="-5400000">
              <a:off x="0" y="3785672"/>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sp>
          <p:nvSpPr>
            <p:cNvPr id="102" name="Google Shape;102;p10"/>
            <p:cNvSpPr/>
            <p:nvPr/>
          </p:nvSpPr>
          <p:spPr>
            <a:xfrm flipH="1">
              <a:off x="154125" y="3925529"/>
              <a:ext cx="544800" cy="544800"/>
            </a:xfrm>
            <a:prstGeom prst="diagStripe">
              <a:avLst>
                <a:gd name="adj" fmla="val 50000"/>
              </a:avLst>
            </a:prstGeom>
            <a:solidFill>
              <a:schemeClr val="lt1">
                <a:alpha val="9620"/>
              </a:schemeClr>
            </a:solidFill>
            <a:ln>
              <a:noFill/>
            </a:ln>
          </p:spPr>
          <p:txBody>
            <a:bodyPr spcFirstLastPara="1" wrap="square" lIns="91425" tIns="91425" rIns="91425" bIns="91425" anchor="ctr" anchorCtr="0">
              <a:noAutofit/>
            </a:bodyPr>
            <a:lstStyle/>
            <a:p>
              <a:pPr marL="0" lvl="0" indent="0" algn="l" rtl="0">
                <a:spcBef>
                  <a:spcPts val="0"/>
                </a:spcBef>
                <a:spcAft>
                  <a:spcPts val="0"/>
                </a:spcAft>
                <a:buNone/>
              </a:pPr>
              <a:endParaRPr/>
            </a:p>
          </p:txBody>
        </p:sp>
      </p:grpSp>
      <p:sp>
        <p:nvSpPr>
          <p:cNvPr id="103" name="Google Shape;103;p10"/>
          <p:cNvSpPr txBox="1">
            <a:spLocks noGrp="1"/>
          </p:cNvSpPr>
          <p:nvPr>
            <p:ph type="body" idx="1"/>
          </p:nvPr>
        </p:nvSpPr>
        <p:spPr>
          <a:xfrm>
            <a:off x="812725" y="4305375"/>
            <a:ext cx="6936000" cy="523800"/>
          </a:xfrm>
          <a:prstGeom prst="rect">
            <a:avLst/>
          </a:prstGeom>
        </p:spPr>
        <p:txBody>
          <a:bodyPr spcFirstLastPara="1" wrap="square" lIns="91425" tIns="91425" rIns="91425" bIns="91425" anchor="ctr" anchorCtr="0">
            <a:normAutofit/>
          </a:bodyPr>
          <a:lstStyle>
            <a:lvl1pPr marL="457200" lvl="0" indent="-228600">
              <a:lnSpc>
                <a:spcPct val="100000"/>
              </a:lnSpc>
              <a:spcBef>
                <a:spcPts val="0"/>
              </a:spcBef>
              <a:spcAft>
                <a:spcPts val="0"/>
              </a:spcAft>
              <a:buSzPts val="1300"/>
              <a:buNone/>
              <a:defRPr/>
            </a:lvl1pPr>
          </a:lstStyle>
          <a:p>
            <a:endParaRPr/>
          </a:p>
        </p:txBody>
      </p:sp>
      <p:sp>
        <p:nvSpPr>
          <p:cNvPr id="104" name="Google Shape;104;p10"/>
          <p:cNvSpPr txBox="1">
            <a:spLocks noGrp="1"/>
          </p:cNvSpPr>
          <p:nvPr>
            <p:ph type="sldNum" idx="12"/>
          </p:nvPr>
        </p:nvSpPr>
        <p:spPr>
          <a:xfrm>
            <a:off x="8472458" y="4663217"/>
            <a:ext cx="548700" cy="393600"/>
          </a:xfrm>
          <a:prstGeom prst="rect">
            <a:avLst/>
          </a:prstGeom>
        </p:spPr>
        <p:txBody>
          <a:bodyPr spcFirstLastPara="1" wrap="square" lIns="91425" tIns="91425" rIns="91425" bIns="91425" anchor="ctr" anchorCtr="0">
            <a:normAutofit/>
          </a:bodyPr>
          <a:lstStyle>
            <a:lvl1pPr lvl="0">
              <a:buNone/>
              <a:defRPr/>
            </a:lvl1pPr>
            <a:lvl2pPr lvl="1">
              <a:buNone/>
              <a:defRPr/>
            </a:lvl2pPr>
            <a:lvl3pPr lvl="2">
              <a:buNone/>
              <a:defRPr/>
            </a:lvl3pPr>
            <a:lvl4pPr lvl="3">
              <a:buNone/>
              <a:defRPr/>
            </a:lvl4pPr>
            <a:lvl5pPr lvl="4">
              <a:buNone/>
              <a:defRPr/>
            </a:lvl5pPr>
            <a:lvl6pPr lvl="5">
              <a:buNone/>
              <a:defRPr/>
            </a:lvl6pPr>
            <a:lvl7pPr lvl="6">
              <a:buNone/>
              <a:defRPr/>
            </a:lvl7pPr>
            <a:lvl8pPr lvl="7">
              <a:buNone/>
              <a:defRPr/>
            </a:lvl8pPr>
            <a:lvl9pPr lvl="8">
              <a:buNone/>
              <a:defRPr/>
            </a:lvl9pPr>
          </a:lstStyle>
          <a:p>
            <a:pPr marL="0" lvl="0" indent="0" algn="r" rtl="0">
              <a:spcBef>
                <a:spcPts val="0"/>
              </a:spcBef>
              <a:spcAft>
                <a:spcPts val="0"/>
              </a:spcAft>
              <a:buNone/>
            </a:pPr>
            <a:fld id="{00000000-1234-1234-1234-123412341234}" type="slidenum">
              <a:rPr lang="el"/>
              <a:t>‹#›</a:t>
            </a:fld>
            <a:endParaRPr/>
          </a:p>
        </p:txBody>
      </p:sp>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name="focus">
    <p:bg>
      <p:bgPr>
        <a:solidFill>
          <a:schemeClr val="dk1"/>
        </a:solidFill>
        <a:effectLst/>
      </p:bgPr>
    </p:bg>
    <p:spTree>
      <p:nvGrpSpPr>
        <p:cNvPr id="1" name="Shape 5"/>
        <p:cNvGrpSpPr/>
        <p:nvPr/>
      </p:nvGrpSpPr>
      <p:grpSpPr>
        <a:xfrm>
          <a:off x="0" y="0"/>
          <a:ext cx="0" cy="0"/>
          <a:chOff x="0" y="0"/>
          <a:chExt cx="0" cy="0"/>
        </a:xfrm>
      </p:grpSpPr>
      <p:sp>
        <p:nvSpPr>
          <p:cNvPr id="6" name="Google Shape;6;p1"/>
          <p:cNvSpPr txBox="1">
            <a:spLocks noGrp="1"/>
          </p:cNvSpPr>
          <p:nvPr>
            <p:ph type="title"/>
          </p:nvPr>
        </p:nvSpPr>
        <p:spPr>
          <a:xfrm>
            <a:off x="311700" y="445025"/>
            <a:ext cx="8520600" cy="572700"/>
          </a:xfrm>
          <a:prstGeom prst="rect">
            <a:avLst/>
          </a:prstGeom>
          <a:noFill/>
          <a:ln>
            <a:noFill/>
          </a:ln>
        </p:spPr>
        <p:txBody>
          <a:bodyPr spcFirstLastPara="1" wrap="square" lIns="91425" tIns="91425" rIns="91425" bIns="91425" anchor="t" anchorCtr="0">
            <a:normAutofit/>
          </a:bodyPr>
          <a:lstStyle>
            <a:lvl1pPr lvl="0">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1pPr>
            <a:lvl2pPr lvl="1">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2pPr>
            <a:lvl3pPr lvl="2">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3pPr>
            <a:lvl4pPr lvl="3">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4pPr>
            <a:lvl5pPr lvl="4">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5pPr>
            <a:lvl6pPr lvl="5">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6pPr>
            <a:lvl7pPr lvl="6">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7pPr>
            <a:lvl8pPr lvl="7">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8pPr>
            <a:lvl9pPr lvl="8">
              <a:spcBef>
                <a:spcPts val="0"/>
              </a:spcBef>
              <a:spcAft>
                <a:spcPts val="0"/>
              </a:spcAft>
              <a:buClr>
                <a:schemeClr val="lt1"/>
              </a:buClr>
              <a:buSzPts val="2800"/>
              <a:buFont typeface="Montserrat"/>
              <a:buNone/>
              <a:defRPr sz="2800">
                <a:solidFill>
                  <a:schemeClr val="lt1"/>
                </a:solidFill>
                <a:latin typeface="Montserrat"/>
                <a:ea typeface="Montserrat"/>
                <a:cs typeface="Montserrat"/>
                <a:sym typeface="Montserrat"/>
              </a:defRPr>
            </a:lvl9pPr>
          </a:lstStyle>
          <a:p>
            <a:endParaRPr/>
          </a:p>
        </p:txBody>
      </p:sp>
      <p:sp>
        <p:nvSpPr>
          <p:cNvPr id="7" name="Google Shape;7;p1"/>
          <p:cNvSpPr txBox="1">
            <a:spLocks noGrp="1"/>
          </p:cNvSpPr>
          <p:nvPr>
            <p:ph type="body" idx="1"/>
          </p:nvPr>
        </p:nvSpPr>
        <p:spPr>
          <a:xfrm>
            <a:off x="311700" y="1152475"/>
            <a:ext cx="8520600" cy="3416400"/>
          </a:xfrm>
          <a:prstGeom prst="rect">
            <a:avLst/>
          </a:prstGeom>
          <a:noFill/>
          <a:ln>
            <a:noFill/>
          </a:ln>
        </p:spPr>
        <p:txBody>
          <a:bodyPr spcFirstLastPara="1" wrap="square" lIns="91425" tIns="91425" rIns="91425" bIns="91425" anchor="t" anchorCtr="0">
            <a:normAutofit/>
          </a:bodyPr>
          <a:lstStyle>
            <a:lvl1pPr marL="457200" lvl="0" indent="-311150">
              <a:lnSpc>
                <a:spcPct val="115000"/>
              </a:lnSpc>
              <a:spcBef>
                <a:spcPts val="0"/>
              </a:spcBef>
              <a:spcAft>
                <a:spcPts val="0"/>
              </a:spcAft>
              <a:buClr>
                <a:schemeClr val="lt1"/>
              </a:buClr>
              <a:buSzPts val="1300"/>
              <a:buFont typeface="Lato"/>
              <a:buChar char="●"/>
              <a:defRPr sz="1300">
                <a:solidFill>
                  <a:schemeClr val="lt1"/>
                </a:solidFill>
                <a:latin typeface="Lato"/>
                <a:ea typeface="Lato"/>
                <a:cs typeface="Lato"/>
                <a:sym typeface="Lato"/>
              </a:defRPr>
            </a:lvl1pPr>
            <a:lvl2pPr marL="914400" lvl="1"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2pPr>
            <a:lvl3pPr marL="1371600" lvl="2"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3pPr>
            <a:lvl4pPr marL="1828800" lvl="3"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4pPr>
            <a:lvl5pPr marL="2286000" lvl="4"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5pPr>
            <a:lvl6pPr marL="2743200" lvl="5"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6pPr>
            <a:lvl7pPr marL="3200400" lvl="6"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7pPr>
            <a:lvl8pPr marL="3657600" lvl="7"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8pPr>
            <a:lvl9pPr marL="4114800" lvl="8" indent="-298450">
              <a:lnSpc>
                <a:spcPct val="115000"/>
              </a:lnSpc>
              <a:spcBef>
                <a:spcPts val="0"/>
              </a:spcBef>
              <a:spcAft>
                <a:spcPts val="0"/>
              </a:spcAft>
              <a:buClr>
                <a:schemeClr val="lt1"/>
              </a:buClr>
              <a:buSzPts val="1100"/>
              <a:buFont typeface="Lato"/>
              <a:buChar char="■"/>
              <a:defRPr sz="1100">
                <a:solidFill>
                  <a:schemeClr val="lt1"/>
                </a:solidFill>
                <a:latin typeface="Lato"/>
                <a:ea typeface="Lato"/>
                <a:cs typeface="Lato"/>
                <a:sym typeface="Lato"/>
              </a:defRPr>
            </a:lvl9pPr>
          </a:lstStyle>
          <a:p>
            <a:endParaRPr/>
          </a:p>
        </p:txBody>
      </p:sp>
      <p:sp>
        <p:nvSpPr>
          <p:cNvPr id="8" name="Google Shape;8;p1"/>
          <p:cNvSpPr txBox="1">
            <a:spLocks noGrp="1"/>
          </p:cNvSpPr>
          <p:nvPr>
            <p:ph type="sldNum" idx="12"/>
          </p:nvPr>
        </p:nvSpPr>
        <p:spPr>
          <a:xfrm>
            <a:off x="8472458" y="4663217"/>
            <a:ext cx="548700" cy="393600"/>
          </a:xfrm>
          <a:prstGeom prst="rect">
            <a:avLst/>
          </a:prstGeom>
          <a:noFill/>
          <a:ln>
            <a:noFill/>
          </a:ln>
        </p:spPr>
        <p:txBody>
          <a:bodyPr spcFirstLastPara="1" wrap="square" lIns="91425" tIns="91425" rIns="91425" bIns="91425" anchor="ctr" anchorCtr="0">
            <a:normAutofit/>
          </a:bodyPr>
          <a:lstStyle>
            <a:lvl1pPr lvl="0" algn="r">
              <a:buNone/>
              <a:defRPr sz="1000">
                <a:solidFill>
                  <a:schemeClr val="lt1"/>
                </a:solidFill>
                <a:latin typeface="Lato"/>
                <a:ea typeface="Lato"/>
                <a:cs typeface="Lato"/>
                <a:sym typeface="Lato"/>
              </a:defRPr>
            </a:lvl1pPr>
            <a:lvl2pPr lvl="1" algn="r">
              <a:buNone/>
              <a:defRPr sz="1000">
                <a:solidFill>
                  <a:schemeClr val="lt1"/>
                </a:solidFill>
                <a:latin typeface="Lato"/>
                <a:ea typeface="Lato"/>
                <a:cs typeface="Lato"/>
                <a:sym typeface="Lato"/>
              </a:defRPr>
            </a:lvl2pPr>
            <a:lvl3pPr lvl="2" algn="r">
              <a:buNone/>
              <a:defRPr sz="1000">
                <a:solidFill>
                  <a:schemeClr val="lt1"/>
                </a:solidFill>
                <a:latin typeface="Lato"/>
                <a:ea typeface="Lato"/>
                <a:cs typeface="Lato"/>
                <a:sym typeface="Lato"/>
              </a:defRPr>
            </a:lvl3pPr>
            <a:lvl4pPr lvl="3" algn="r">
              <a:buNone/>
              <a:defRPr sz="1000">
                <a:solidFill>
                  <a:schemeClr val="lt1"/>
                </a:solidFill>
                <a:latin typeface="Lato"/>
                <a:ea typeface="Lato"/>
                <a:cs typeface="Lato"/>
                <a:sym typeface="Lato"/>
              </a:defRPr>
            </a:lvl4pPr>
            <a:lvl5pPr lvl="4" algn="r">
              <a:buNone/>
              <a:defRPr sz="1000">
                <a:solidFill>
                  <a:schemeClr val="lt1"/>
                </a:solidFill>
                <a:latin typeface="Lato"/>
                <a:ea typeface="Lato"/>
                <a:cs typeface="Lato"/>
                <a:sym typeface="Lato"/>
              </a:defRPr>
            </a:lvl5pPr>
            <a:lvl6pPr lvl="5" algn="r">
              <a:buNone/>
              <a:defRPr sz="1000">
                <a:solidFill>
                  <a:schemeClr val="lt1"/>
                </a:solidFill>
                <a:latin typeface="Lato"/>
                <a:ea typeface="Lato"/>
                <a:cs typeface="Lato"/>
                <a:sym typeface="Lato"/>
              </a:defRPr>
            </a:lvl6pPr>
            <a:lvl7pPr lvl="6" algn="r">
              <a:buNone/>
              <a:defRPr sz="1000">
                <a:solidFill>
                  <a:schemeClr val="lt1"/>
                </a:solidFill>
                <a:latin typeface="Lato"/>
                <a:ea typeface="Lato"/>
                <a:cs typeface="Lato"/>
                <a:sym typeface="Lato"/>
              </a:defRPr>
            </a:lvl7pPr>
            <a:lvl8pPr lvl="7" algn="r">
              <a:buNone/>
              <a:defRPr sz="1000">
                <a:solidFill>
                  <a:schemeClr val="lt1"/>
                </a:solidFill>
                <a:latin typeface="Lato"/>
                <a:ea typeface="Lato"/>
                <a:cs typeface="Lato"/>
                <a:sym typeface="Lato"/>
              </a:defRPr>
            </a:lvl8pPr>
            <a:lvl9pPr lvl="8" algn="r">
              <a:buNone/>
              <a:defRPr sz="1000">
                <a:solidFill>
                  <a:schemeClr val="lt1"/>
                </a:solidFill>
                <a:latin typeface="Lato"/>
                <a:ea typeface="Lato"/>
                <a:cs typeface="Lato"/>
                <a:sym typeface="Lato"/>
              </a:defRPr>
            </a:lvl9pPr>
          </a:lstStyle>
          <a:p>
            <a:pPr marL="0" lvl="0" indent="0" algn="r" rtl="0">
              <a:spcBef>
                <a:spcPts val="0"/>
              </a:spcBef>
              <a:spcAft>
                <a:spcPts val="0"/>
              </a:spcAft>
              <a:buNone/>
            </a:pPr>
            <a:fld id="{00000000-1234-1234-1234-123412341234}" type="slidenum">
              <a:rPr lang="el"/>
              <a:t>‹#›</a:t>
            </a:fld>
            <a:endParaRPr/>
          </a:p>
        </p:txBody>
      </p:sp>
    </p:spTree>
  </p:cSld>
  <p:clrMap bg1="lt1" tx1="dk1" bg2="dk2" tx2="lt2" accent1="accent1" accent2="accent2" accent3="accent3" accent4="accent4" accent5="accent5" accent6="accent6" hlink="hlink" folHlink="folHlink"/>
  <p:sldLayoutIdLst>
    <p:sldLayoutId id="2147483648" r:id="rId1"/>
    <p:sldLayoutId id="2147483649" r:id="rId2"/>
    <p:sldLayoutId id="2147483650" r:id="rId3"/>
    <p:sldLayoutId id="2147483651" r:id="rId4"/>
    <p:sldLayoutId id="2147483652" r:id="rId5"/>
    <p:sldLayoutId id="2147483653" r:id="rId6"/>
    <p:sldLayoutId id="2147483654" r:id="rId7"/>
    <p:sldLayoutId id="2147483655" r:id="rId8"/>
    <p:sldLayoutId id="2147483656" r:id="rId9"/>
    <p:sldLayoutId id="2147483657" r:id="rId10"/>
    <p:sldLayoutId id="2147483658" r:id="rId11"/>
  </p:sldLayoutIdLst>
  <p:hf sldNum="0" hdr="0" ftr="0" dt="0"/>
  <p:txStyles>
    <p:title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titleStyle>
    <p:body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bodyStyle>
    <p:otherStyle>
      <a:defPPr marR="0" lvl="0" algn="l" rtl="0">
        <a:lnSpc>
          <a:spcPct val="100000"/>
        </a:lnSpc>
        <a:spcBef>
          <a:spcPts val="0"/>
        </a:spcBef>
        <a:spcAft>
          <a:spcPts val="0"/>
        </a:spcAft>
      </a:defPPr>
      <a:lvl1pPr marR="0" lvl="0"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1pPr>
      <a:lvl2pPr marR="0" lvl="1"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2pPr>
      <a:lvl3pPr marR="0" lvl="2"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3pPr>
      <a:lvl4pPr marR="0" lvl="3"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4pPr>
      <a:lvl5pPr marR="0" lvl="4"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5pPr>
      <a:lvl6pPr marR="0" lvl="5"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6pPr>
      <a:lvl7pPr marR="0" lvl="6"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7pPr>
      <a:lvl8pPr marR="0" lvl="7"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8pPr>
      <a:lvl9pPr marR="0" lvl="8" algn="l" rtl="0">
        <a:lnSpc>
          <a:spcPct val="100000"/>
        </a:lnSpc>
        <a:spcBef>
          <a:spcPts val="0"/>
        </a:spcBef>
        <a:spcAft>
          <a:spcPts val="0"/>
        </a:spcAft>
        <a:buClr>
          <a:srgbClr val="000000"/>
        </a:buClr>
        <a:buFont typeface="Arial"/>
        <a:defRPr sz="1400" b="0" i="0" u="none" strike="noStrike" cap="none">
          <a:solidFill>
            <a:srgbClr val="000000"/>
          </a:solidFill>
          <a:latin typeface="Arial"/>
          <a:ea typeface="Arial"/>
          <a:cs typeface="Arial"/>
          <a:sym typeface="Arial"/>
        </a:defRPr>
      </a:lvl9pPr>
    </p:otherStyle>
  </p:txStyles>
</p:sldMaster>
</file>

<file path=ppt/slides/_rels/slide1.xml.rels><?xml version="1.0" encoding="UTF-8" standalone="yes"?>
<Relationships xmlns="http://schemas.openxmlformats.org/package/2006/relationships"><Relationship Id="rId2" Type="http://schemas.openxmlformats.org/officeDocument/2006/relationships/notesSlide" Target="../notesSlides/notesSlide1.xml"/><Relationship Id="rId1" Type="http://schemas.openxmlformats.org/officeDocument/2006/relationships/slideLayout" Target="../slideLayouts/slideLayout1.xml"/></Relationships>
</file>

<file path=ppt/slides/_rels/slide10.xml.rels><?xml version="1.0" encoding="UTF-8" standalone="yes"?>
<Relationships xmlns="http://schemas.openxmlformats.org/package/2006/relationships"><Relationship Id="rId2" Type="http://schemas.openxmlformats.org/officeDocument/2006/relationships/notesSlide" Target="../notesSlides/notesSlide10.xml"/><Relationship Id="rId1" Type="http://schemas.openxmlformats.org/officeDocument/2006/relationships/slideLayout" Target="../slideLayouts/slideLayout3.xml"/></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11.xml"/><Relationship Id="rId1" Type="http://schemas.openxmlformats.org/officeDocument/2006/relationships/slideLayout" Target="../slideLayouts/slideLayout3.xml"/></Relationships>
</file>

<file path=ppt/slides/_rels/slide12.xml.rels><?xml version="1.0" encoding="UTF-8" standalone="yes"?>
<Relationships xmlns="http://schemas.openxmlformats.org/package/2006/relationships"><Relationship Id="rId2" Type="http://schemas.openxmlformats.org/officeDocument/2006/relationships/notesSlide" Target="../notesSlides/notesSlide12.xml"/><Relationship Id="rId1" Type="http://schemas.openxmlformats.org/officeDocument/2006/relationships/slideLayout" Target="../slideLayouts/slideLayout3.xml"/></Relationships>
</file>

<file path=ppt/slides/_rels/slide13.xml.rels><?xml version="1.0" encoding="UTF-8" standalone="yes"?>
<Relationships xmlns="http://schemas.openxmlformats.org/package/2006/relationships"><Relationship Id="rId2" Type="http://schemas.openxmlformats.org/officeDocument/2006/relationships/notesSlide" Target="../notesSlides/notesSlide13.xml"/><Relationship Id="rId1" Type="http://schemas.openxmlformats.org/officeDocument/2006/relationships/slideLayout" Target="../slideLayouts/slideLayout3.xml"/></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3.xml"/></Relationships>
</file>

<file path=ppt/slides/_rels/slide3.xml.rels><?xml version="1.0" encoding="UTF-8" standalone="yes"?>
<Relationships xmlns="http://schemas.openxmlformats.org/package/2006/relationships"><Relationship Id="rId2" Type="http://schemas.openxmlformats.org/officeDocument/2006/relationships/notesSlide" Target="../notesSlides/notesSlide3.xml"/><Relationship Id="rId1" Type="http://schemas.openxmlformats.org/officeDocument/2006/relationships/slideLayout" Target="../slideLayouts/slideLayout3.xml"/></Relationships>
</file>

<file path=ppt/slides/_rels/slide4.xml.rels><?xml version="1.0" encoding="UTF-8" standalone="yes"?>
<Relationships xmlns="http://schemas.openxmlformats.org/package/2006/relationships"><Relationship Id="rId3" Type="http://schemas.openxmlformats.org/officeDocument/2006/relationships/hyperlink" Target="https://goodonyou.eco/rana-plaza/" TargetMode="External"/><Relationship Id="rId2" Type="http://schemas.openxmlformats.org/officeDocument/2006/relationships/notesSlide" Target="../notesSlides/notesSlide4.xml"/><Relationship Id="rId1" Type="http://schemas.openxmlformats.org/officeDocument/2006/relationships/slideLayout" Target="../slideLayouts/slideLayout3.xml"/></Relationships>
</file>

<file path=ppt/slides/_rels/slide5.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3.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6.xml"/><Relationship Id="rId1" Type="http://schemas.openxmlformats.org/officeDocument/2006/relationships/slideLayout" Target="../slideLayouts/slideLayout3.xml"/></Relationships>
</file>

<file path=ppt/slides/_rels/slide7.xml.rels><?xml version="1.0" encoding="UTF-8" standalone="yes"?>
<Relationships xmlns="http://schemas.openxmlformats.org/package/2006/relationships"><Relationship Id="rId2" Type="http://schemas.openxmlformats.org/officeDocument/2006/relationships/notesSlide" Target="../notesSlides/notesSlide7.xml"/><Relationship Id="rId1" Type="http://schemas.openxmlformats.org/officeDocument/2006/relationships/slideLayout" Target="../slideLayouts/slideLayout3.xml"/></Relationships>
</file>

<file path=ppt/slides/_rels/slide8.xml.rels><?xml version="1.0" encoding="UTF-8" standalone="yes"?>
<Relationships xmlns="http://schemas.openxmlformats.org/package/2006/relationships"><Relationship Id="rId2" Type="http://schemas.openxmlformats.org/officeDocument/2006/relationships/notesSlide" Target="../notesSlides/notesSlide8.xml"/><Relationship Id="rId1" Type="http://schemas.openxmlformats.org/officeDocument/2006/relationships/slideLayout" Target="../slideLayouts/slideLayout3.xml"/></Relationships>
</file>

<file path=ppt/slides/_rels/slide9.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3.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Shape 133"/>
        <p:cNvGrpSpPr/>
        <p:nvPr/>
      </p:nvGrpSpPr>
      <p:grpSpPr>
        <a:xfrm>
          <a:off x="0" y="0"/>
          <a:ext cx="0" cy="0"/>
          <a:chOff x="0" y="0"/>
          <a:chExt cx="0" cy="0"/>
        </a:xfrm>
      </p:grpSpPr>
      <p:sp>
        <p:nvSpPr>
          <p:cNvPr id="134" name="Google Shape;134;p13"/>
          <p:cNvSpPr txBox="1">
            <a:spLocks noGrp="1"/>
          </p:cNvSpPr>
          <p:nvPr>
            <p:ph type="ctrTitle"/>
          </p:nvPr>
        </p:nvSpPr>
        <p:spPr>
          <a:xfrm>
            <a:off x="727950" y="1337575"/>
            <a:ext cx="7688100" cy="16647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l" b="1" dirty="0"/>
              <a:t>Unit 6 </a:t>
            </a:r>
            <a:br>
              <a:rPr lang="en-US" b="1" dirty="0"/>
            </a:br>
            <a:r>
              <a:rPr lang="el" b="1" dirty="0"/>
              <a:t> Fast Fashion</a:t>
            </a:r>
            <a:endParaRPr b="1" dirty="0"/>
          </a:p>
        </p:txBody>
      </p:sp>
      <p:sp>
        <p:nvSpPr>
          <p:cNvPr id="135" name="Google Shape;135;p13"/>
          <p:cNvSpPr txBox="1">
            <a:spLocks noGrp="1"/>
          </p:cNvSpPr>
          <p:nvPr>
            <p:ph type="subTitle" idx="1"/>
          </p:nvPr>
        </p:nvSpPr>
        <p:spPr>
          <a:xfrm>
            <a:off x="2290273" y="3491350"/>
            <a:ext cx="6498527" cy="801000"/>
          </a:xfrm>
          <a:prstGeom prst="rect">
            <a:avLst/>
          </a:prstGeom>
        </p:spPr>
        <p:txBody>
          <a:bodyPr spcFirstLastPara="1" wrap="square" lIns="91425" tIns="91425" rIns="91425" bIns="91425" anchor="t" anchorCtr="0">
            <a:noAutofit/>
          </a:bodyPr>
          <a:lstStyle/>
          <a:p>
            <a:pPr marL="0" lvl="0" indent="0" algn="ctr" rtl="0">
              <a:spcBef>
                <a:spcPts val="0"/>
              </a:spcBef>
              <a:spcAft>
                <a:spcPts val="0"/>
              </a:spcAft>
              <a:buNone/>
            </a:pPr>
            <a:r>
              <a:rPr lang="el" sz="2800" dirty="0"/>
              <a:t>Writing a solution to a problem essay</a:t>
            </a:r>
            <a:endParaRPr sz="2800" dirty="0"/>
          </a:p>
        </p:txBody>
      </p:sp>
    </p:spTree>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Shape 186"/>
        <p:cNvGrpSpPr/>
        <p:nvPr/>
      </p:nvGrpSpPr>
      <p:grpSpPr>
        <a:xfrm>
          <a:off x="0" y="0"/>
          <a:ext cx="0" cy="0"/>
          <a:chOff x="0" y="0"/>
          <a:chExt cx="0" cy="0"/>
        </a:xfrm>
      </p:grpSpPr>
      <p:sp>
        <p:nvSpPr>
          <p:cNvPr id="187" name="Google Shape;187;p22"/>
          <p:cNvSpPr txBox="1">
            <a:spLocks noGrp="1"/>
          </p:cNvSpPr>
          <p:nvPr>
            <p:ph type="title"/>
          </p:nvPr>
        </p:nvSpPr>
        <p:spPr>
          <a:xfrm>
            <a:off x="1052550" y="2009775"/>
            <a:ext cx="7038900" cy="914100"/>
          </a:xfrm>
          <a:prstGeom prst="rect">
            <a:avLst/>
          </a:prstGeom>
        </p:spPr>
        <p:txBody>
          <a:bodyPr spcFirstLastPara="1" wrap="square" lIns="91425" tIns="91425" rIns="91425" bIns="91425" anchor="t" anchorCtr="0">
            <a:normAutofit/>
          </a:bodyPr>
          <a:lstStyle/>
          <a:p>
            <a:pPr marL="0" lvl="0" indent="0" algn="ctr" rtl="0">
              <a:spcBef>
                <a:spcPts val="0"/>
              </a:spcBef>
              <a:spcAft>
                <a:spcPts val="0"/>
              </a:spcAft>
              <a:buNone/>
            </a:pPr>
            <a:r>
              <a:rPr lang="el" sz="3200" dirty="0"/>
              <a:t>“Less is always more.”</a:t>
            </a:r>
            <a:endParaRPr sz="3200" dirty="0"/>
          </a:p>
        </p:txBody>
      </p:sp>
    </p:spTree>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Shape 191"/>
        <p:cNvGrpSpPr/>
        <p:nvPr/>
      </p:nvGrpSpPr>
      <p:grpSpPr>
        <a:xfrm>
          <a:off x="0" y="0"/>
          <a:ext cx="0" cy="0"/>
          <a:chOff x="0" y="0"/>
          <a:chExt cx="0" cy="0"/>
        </a:xfrm>
      </p:grpSpPr>
      <p:sp>
        <p:nvSpPr>
          <p:cNvPr id="192" name="Google Shape;192;p23"/>
          <p:cNvSpPr txBox="1">
            <a:spLocks noGrp="1"/>
          </p:cNvSpPr>
          <p:nvPr>
            <p:ph type="title"/>
          </p:nvPr>
        </p:nvSpPr>
        <p:spPr>
          <a:xfrm>
            <a:off x="2042445" y="76912"/>
            <a:ext cx="6293954" cy="683664"/>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sz="3200" dirty="0"/>
              <a:t>Topics for writing</a:t>
            </a:r>
            <a:endParaRPr sz="3200" dirty="0"/>
          </a:p>
        </p:txBody>
      </p:sp>
      <p:sp>
        <p:nvSpPr>
          <p:cNvPr id="193" name="Google Shape;193;p23"/>
          <p:cNvSpPr txBox="1">
            <a:spLocks noGrp="1"/>
          </p:cNvSpPr>
          <p:nvPr>
            <p:ph type="body" idx="1"/>
          </p:nvPr>
        </p:nvSpPr>
        <p:spPr>
          <a:xfrm>
            <a:off x="692209" y="760576"/>
            <a:ext cx="8340696" cy="4382924"/>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AutoNum type="arabicPeriod"/>
            </a:pPr>
            <a:r>
              <a:rPr lang="el" sz="2200" dirty="0"/>
              <a:t>You have had a class discussion about </a:t>
            </a:r>
            <a:r>
              <a:rPr lang="el" sz="2200" dirty="0">
                <a:solidFill>
                  <a:schemeClr val="lt2"/>
                </a:solidFill>
              </a:rPr>
              <a:t>fast fashion</a:t>
            </a:r>
            <a:r>
              <a:rPr lang="el" sz="2200" dirty="0"/>
              <a:t>. Write an essay to describe the </a:t>
            </a:r>
            <a:r>
              <a:rPr lang="el" sz="2200" dirty="0">
                <a:solidFill>
                  <a:schemeClr val="lt2"/>
                </a:solidFill>
              </a:rPr>
              <a:t>negative effects </a:t>
            </a:r>
            <a:r>
              <a:rPr lang="el" sz="2200" dirty="0">
                <a:solidFill>
                  <a:srgbClr val="FFFFFF"/>
                </a:solidFill>
              </a:rPr>
              <a:t>of fast fashion</a:t>
            </a:r>
            <a:r>
              <a:rPr lang="el" sz="2200" dirty="0">
                <a:solidFill>
                  <a:srgbClr val="00FFFF"/>
                </a:solidFill>
              </a:rPr>
              <a:t> </a:t>
            </a:r>
            <a:r>
              <a:rPr lang="el" sz="2200" dirty="0">
                <a:solidFill>
                  <a:srgbClr val="FFFFFF"/>
                </a:solidFill>
              </a:rPr>
              <a:t>on</a:t>
            </a:r>
            <a:r>
              <a:rPr lang="el" sz="2200" dirty="0">
                <a:solidFill>
                  <a:schemeClr val="lt2"/>
                </a:solidFill>
              </a:rPr>
              <a:t> people and societies </a:t>
            </a:r>
            <a:r>
              <a:rPr lang="el" sz="2200" dirty="0"/>
              <a:t>and suggest ways in which </a:t>
            </a:r>
            <a:r>
              <a:rPr lang="el" sz="2200" dirty="0">
                <a:solidFill>
                  <a:schemeClr val="lt2"/>
                </a:solidFill>
              </a:rPr>
              <a:t>governments</a:t>
            </a:r>
            <a:r>
              <a:rPr lang="el" sz="2200" dirty="0">
                <a:solidFill>
                  <a:srgbClr val="00FFFF"/>
                </a:solidFill>
              </a:rPr>
              <a:t> </a:t>
            </a:r>
            <a:r>
              <a:rPr lang="el" sz="2200" dirty="0"/>
              <a:t>can deal with this problem.</a:t>
            </a:r>
            <a:endParaRPr lang="en-US" sz="2200" dirty="0"/>
          </a:p>
          <a:p>
            <a:pPr marL="133350" lvl="0" indent="0" algn="l" rtl="0">
              <a:spcBef>
                <a:spcPts val="0"/>
              </a:spcBef>
              <a:spcAft>
                <a:spcPts val="0"/>
              </a:spcAft>
              <a:buSzPts val="1500"/>
              <a:buNone/>
            </a:pPr>
            <a:endParaRPr sz="500" dirty="0"/>
          </a:p>
          <a:p>
            <a:pPr marL="476250" lvl="0" indent="-342900" algn="l" rtl="0">
              <a:spcBef>
                <a:spcPts val="1200"/>
              </a:spcBef>
              <a:spcAft>
                <a:spcPts val="0"/>
              </a:spcAft>
              <a:buSzPts val="1500"/>
              <a:buAutoNum type="arabicPeriod" startAt="2"/>
            </a:pPr>
            <a:r>
              <a:rPr lang="el" sz="2200" dirty="0"/>
              <a:t>You have had a class discussion about </a:t>
            </a:r>
            <a:r>
              <a:rPr lang="el" sz="2200" dirty="0">
                <a:solidFill>
                  <a:schemeClr val="accent5"/>
                </a:solidFill>
              </a:rPr>
              <a:t>fast fashion.</a:t>
            </a:r>
            <a:r>
              <a:rPr lang="el" sz="2200" dirty="0"/>
              <a:t> Write an essay to </a:t>
            </a:r>
            <a:r>
              <a:rPr lang="en-US" sz="2200" dirty="0"/>
              <a:t>  </a:t>
            </a:r>
            <a:r>
              <a:rPr lang="el" sz="2200" dirty="0"/>
              <a:t>describe </a:t>
            </a:r>
            <a:r>
              <a:rPr lang="en-US" sz="2200" dirty="0"/>
              <a:t>   </a:t>
            </a:r>
            <a:r>
              <a:rPr lang="el" sz="2200" dirty="0"/>
              <a:t>the </a:t>
            </a:r>
            <a:r>
              <a:rPr lang="el" sz="2200" dirty="0">
                <a:solidFill>
                  <a:schemeClr val="accent5"/>
                </a:solidFill>
              </a:rPr>
              <a:t>negative effects</a:t>
            </a:r>
            <a:r>
              <a:rPr lang="el" sz="2200" dirty="0"/>
              <a:t> of fast fashion on the </a:t>
            </a:r>
            <a:r>
              <a:rPr lang="el" sz="2200" dirty="0">
                <a:solidFill>
                  <a:schemeClr val="accent5"/>
                </a:solidFill>
              </a:rPr>
              <a:t>environment</a:t>
            </a:r>
            <a:r>
              <a:rPr lang="el" sz="2200" dirty="0"/>
              <a:t> and suggest ways in which </a:t>
            </a:r>
            <a:r>
              <a:rPr lang="el" sz="2200" dirty="0">
                <a:solidFill>
                  <a:schemeClr val="accent5"/>
                </a:solidFill>
              </a:rPr>
              <a:t>consumers</a:t>
            </a:r>
            <a:r>
              <a:rPr lang="el" sz="2200" dirty="0"/>
              <a:t> can deal with this problem.</a:t>
            </a:r>
            <a:endParaRPr sz="2200" dirty="0"/>
          </a:p>
          <a:p>
            <a:pPr marL="0" lvl="0" indent="0" algn="l" rtl="0">
              <a:spcBef>
                <a:spcPts val="1200"/>
              </a:spcBef>
              <a:spcAft>
                <a:spcPts val="0"/>
              </a:spcAft>
              <a:buNone/>
            </a:pPr>
            <a:endParaRPr lang="en-US" sz="500" dirty="0"/>
          </a:p>
          <a:p>
            <a:pPr marL="0" indent="0">
              <a:spcBef>
                <a:spcPts val="1200"/>
              </a:spcBef>
              <a:buNone/>
            </a:pPr>
            <a:r>
              <a:rPr lang="en-US" sz="2200"/>
              <a:t>       Write </a:t>
            </a:r>
            <a:r>
              <a:rPr lang="en-US" sz="2200" dirty="0"/>
              <a:t>150 - 200 words.</a:t>
            </a:r>
          </a:p>
          <a:p>
            <a:pPr marL="0" lvl="0" indent="0" algn="l" rtl="0">
              <a:spcBef>
                <a:spcPts val="1200"/>
              </a:spcBef>
              <a:spcAft>
                <a:spcPts val="0"/>
              </a:spcAft>
              <a:buNone/>
            </a:pPr>
            <a:endParaRPr sz="2200" dirty="0"/>
          </a:p>
          <a:p>
            <a:pPr marL="0" lvl="0" indent="0" algn="l" rtl="0">
              <a:spcBef>
                <a:spcPts val="1200"/>
              </a:spcBef>
              <a:spcAft>
                <a:spcPts val="0"/>
              </a:spcAft>
              <a:buNone/>
            </a:pPr>
            <a:r>
              <a:rPr lang="en-US" sz="2200" dirty="0"/>
              <a:t>          </a:t>
            </a:r>
            <a:endParaRPr sz="1500" dirty="0"/>
          </a:p>
        </p:txBody>
      </p:sp>
    </p:spTree>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Shape 197"/>
        <p:cNvGrpSpPr/>
        <p:nvPr/>
      </p:nvGrpSpPr>
      <p:grpSpPr>
        <a:xfrm>
          <a:off x="0" y="0"/>
          <a:ext cx="0" cy="0"/>
          <a:chOff x="0" y="0"/>
          <a:chExt cx="0" cy="0"/>
        </a:xfrm>
      </p:grpSpPr>
      <p:sp>
        <p:nvSpPr>
          <p:cNvPr id="198" name="Google Shape;198;p2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719999" lvl="0" indent="-332399" algn="l" rtl="0">
              <a:spcBef>
                <a:spcPts val="0"/>
              </a:spcBef>
              <a:spcAft>
                <a:spcPts val="0"/>
              </a:spcAft>
              <a:buSzPts val="2400"/>
              <a:buAutoNum type="alphaUcParenR"/>
            </a:pPr>
            <a:r>
              <a:rPr lang="en-US" sz="3200" dirty="0"/>
              <a:t> </a:t>
            </a:r>
            <a:r>
              <a:rPr lang="el" sz="3200" dirty="0"/>
              <a:t>Brainstorming </a:t>
            </a:r>
            <a:endParaRPr sz="3200" dirty="0"/>
          </a:p>
        </p:txBody>
      </p:sp>
      <p:sp>
        <p:nvSpPr>
          <p:cNvPr id="199" name="Google Shape;199;p24"/>
          <p:cNvSpPr txBox="1">
            <a:spLocks noGrp="1"/>
          </p:cNvSpPr>
          <p:nvPr>
            <p:ph type="body" idx="1"/>
          </p:nvPr>
        </p:nvSpPr>
        <p:spPr>
          <a:xfrm>
            <a:off x="1520325" y="1567550"/>
            <a:ext cx="6720600" cy="2911200"/>
          </a:xfrm>
          <a:prstGeom prst="rect">
            <a:avLst/>
          </a:prstGeom>
        </p:spPr>
        <p:txBody>
          <a:bodyPr spcFirstLastPara="1" wrap="square" lIns="91425" tIns="91425" rIns="91425" bIns="91425" anchor="t" anchorCtr="0">
            <a:normAutofit/>
          </a:bodyPr>
          <a:lstStyle/>
          <a:p>
            <a:pPr marL="469900" indent="-342900">
              <a:buSzPts val="1600"/>
            </a:pPr>
            <a:r>
              <a:rPr lang="el" sz="2400" dirty="0"/>
              <a:t>write down 3 negative effects of fast fashion on society / the environment</a:t>
            </a:r>
            <a:endParaRPr sz="2400" dirty="0"/>
          </a:p>
          <a:p>
            <a:pPr marL="800100" indent="-342900">
              <a:spcBef>
                <a:spcPts val="1200"/>
              </a:spcBef>
            </a:pPr>
            <a:endParaRPr sz="2400" dirty="0"/>
          </a:p>
          <a:p>
            <a:pPr marL="469900" indent="-342900">
              <a:spcBef>
                <a:spcPts val="1200"/>
              </a:spcBef>
              <a:buSzPts val="1600"/>
            </a:pPr>
            <a:r>
              <a:rPr lang="el" sz="2400" dirty="0"/>
              <a:t>write 3 suggestions for what governments</a:t>
            </a:r>
            <a:r>
              <a:rPr lang="en-US" sz="2400" dirty="0"/>
              <a:t> </a:t>
            </a:r>
            <a:r>
              <a:rPr lang="el" sz="2400" dirty="0"/>
              <a:t>/</a:t>
            </a:r>
            <a:r>
              <a:rPr lang="en-US" sz="2400" dirty="0"/>
              <a:t> </a:t>
            </a:r>
            <a:r>
              <a:rPr lang="el" sz="2400" dirty="0"/>
              <a:t>consumers can do to deal with the problem</a:t>
            </a:r>
            <a:endParaRPr sz="2400" dirty="0"/>
          </a:p>
          <a:p>
            <a:pPr marL="0" lvl="0" indent="0" algn="l" rtl="0">
              <a:spcBef>
                <a:spcPts val="1200"/>
              </a:spcBef>
              <a:spcAft>
                <a:spcPts val="1200"/>
              </a:spcAft>
              <a:buNone/>
            </a:pPr>
            <a:endParaRPr sz="1600" dirty="0"/>
          </a:p>
        </p:txBody>
      </p:sp>
    </p:spTree>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Shape 203"/>
        <p:cNvGrpSpPr/>
        <p:nvPr/>
      </p:nvGrpSpPr>
      <p:grpSpPr>
        <a:xfrm>
          <a:off x="0" y="0"/>
          <a:ext cx="0" cy="0"/>
          <a:chOff x="0" y="0"/>
          <a:chExt cx="0" cy="0"/>
        </a:xfrm>
      </p:grpSpPr>
      <p:sp>
        <p:nvSpPr>
          <p:cNvPr id="204" name="Google Shape;204;p25"/>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dirty="0"/>
              <a:t>B)	</a:t>
            </a:r>
            <a:r>
              <a:rPr lang="el" sz="2800" dirty="0"/>
              <a:t>Planning your essay</a:t>
            </a:r>
            <a:endParaRPr sz="2800" dirty="0"/>
          </a:p>
        </p:txBody>
      </p:sp>
      <p:sp>
        <p:nvSpPr>
          <p:cNvPr id="205" name="Google Shape;205;p25"/>
          <p:cNvSpPr txBox="1">
            <a:spLocks noGrp="1"/>
          </p:cNvSpPr>
          <p:nvPr>
            <p:ph type="body" idx="1"/>
          </p:nvPr>
        </p:nvSpPr>
        <p:spPr>
          <a:xfrm>
            <a:off x="153825" y="1222049"/>
            <a:ext cx="8913264" cy="3649054"/>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100" dirty="0"/>
              <a:t>Use the following plan:</a:t>
            </a:r>
            <a:endParaRPr sz="2100" dirty="0"/>
          </a:p>
          <a:p>
            <a:pPr marL="0" lvl="0" indent="0" algn="l" rtl="0">
              <a:spcBef>
                <a:spcPts val="1200"/>
              </a:spcBef>
              <a:spcAft>
                <a:spcPts val="0"/>
              </a:spcAft>
              <a:buNone/>
            </a:pPr>
            <a:r>
              <a:rPr lang="el" sz="2100" dirty="0">
                <a:solidFill>
                  <a:srgbClr val="00FFFF"/>
                </a:solidFill>
              </a:rPr>
              <a:t>Paragraph 1: </a:t>
            </a:r>
            <a:r>
              <a:rPr lang="el" sz="2100" dirty="0"/>
              <a:t>Introduction: state the facts (What do we mean by fast fashion? What is the problem?)</a:t>
            </a:r>
            <a:endParaRPr sz="2100" dirty="0"/>
          </a:p>
          <a:p>
            <a:pPr marL="0" lvl="0" indent="0" algn="l" rtl="0">
              <a:spcBef>
                <a:spcPts val="1200"/>
              </a:spcBef>
              <a:spcAft>
                <a:spcPts val="0"/>
              </a:spcAft>
              <a:buNone/>
            </a:pPr>
            <a:r>
              <a:rPr lang="el" sz="2100" dirty="0">
                <a:solidFill>
                  <a:srgbClr val="00FFFF"/>
                </a:solidFill>
              </a:rPr>
              <a:t>Paragraph 2: </a:t>
            </a:r>
            <a:r>
              <a:rPr lang="el" sz="2100" dirty="0"/>
              <a:t>Negative effects of fast fashion on society/ the environment</a:t>
            </a:r>
            <a:endParaRPr sz="2100" dirty="0"/>
          </a:p>
          <a:p>
            <a:pPr marL="0" lvl="0" indent="0" algn="l" rtl="0">
              <a:spcBef>
                <a:spcPts val="1200"/>
              </a:spcBef>
              <a:spcAft>
                <a:spcPts val="0"/>
              </a:spcAft>
              <a:buNone/>
            </a:pPr>
            <a:r>
              <a:rPr lang="el" sz="2100" dirty="0">
                <a:solidFill>
                  <a:srgbClr val="00FFFF"/>
                </a:solidFill>
              </a:rPr>
              <a:t>Paragraph 3:</a:t>
            </a:r>
            <a:r>
              <a:rPr lang="el" sz="2100" dirty="0"/>
              <a:t> Suggestions – solutions to the problem</a:t>
            </a:r>
            <a:endParaRPr sz="2100" dirty="0"/>
          </a:p>
          <a:p>
            <a:pPr marL="0" lvl="0" indent="0" algn="l" rtl="0">
              <a:spcBef>
                <a:spcPts val="1200"/>
              </a:spcBef>
              <a:spcAft>
                <a:spcPts val="1200"/>
              </a:spcAft>
              <a:buNone/>
            </a:pPr>
            <a:r>
              <a:rPr lang="el" sz="2100" dirty="0">
                <a:solidFill>
                  <a:srgbClr val="00FFFF"/>
                </a:solidFill>
              </a:rPr>
              <a:t>Paragraph 4: </a:t>
            </a:r>
            <a:r>
              <a:rPr lang="el" sz="2100" dirty="0"/>
              <a:t>Conclusion – briefly restate the problem and the solutions offered – which of these solutions do you think would be more effective?</a:t>
            </a:r>
            <a:endParaRPr sz="2100" dirty="0"/>
          </a:p>
        </p:txBody>
      </p:sp>
    </p:spTree>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spTree>
      <p:nvGrpSpPr>
        <p:cNvPr id="1" name="Shape 139"/>
        <p:cNvGrpSpPr/>
        <p:nvPr/>
      </p:nvGrpSpPr>
      <p:grpSpPr>
        <a:xfrm>
          <a:off x="0" y="0"/>
          <a:ext cx="0" cy="0"/>
          <a:chOff x="0" y="0"/>
          <a:chExt cx="0" cy="0"/>
        </a:xfrm>
      </p:grpSpPr>
      <p:sp>
        <p:nvSpPr>
          <p:cNvPr id="140" name="Google Shape;140;p14"/>
          <p:cNvSpPr txBox="1">
            <a:spLocks noGrp="1"/>
          </p:cNvSpPr>
          <p:nvPr>
            <p:ph type="title"/>
          </p:nvPr>
        </p:nvSpPr>
        <p:spPr>
          <a:xfrm>
            <a:off x="1297500" y="393750"/>
            <a:ext cx="7038900"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sz="3200" dirty="0"/>
              <a:t>What is fast fashion?</a:t>
            </a:r>
            <a:endParaRPr sz="3200" dirty="0"/>
          </a:p>
        </p:txBody>
      </p:sp>
      <p:sp>
        <p:nvSpPr>
          <p:cNvPr id="141" name="Google Shape;141;p14"/>
          <p:cNvSpPr txBox="1">
            <a:spLocks noGrp="1"/>
          </p:cNvSpPr>
          <p:nvPr>
            <p:ph type="body" idx="1"/>
          </p:nvPr>
        </p:nvSpPr>
        <p:spPr>
          <a:xfrm>
            <a:off x="495656" y="1102407"/>
            <a:ext cx="7840744" cy="3376343"/>
          </a:xfrm>
          <a:prstGeom prst="rect">
            <a:avLst/>
          </a:prstGeom>
        </p:spPr>
        <p:txBody>
          <a:bodyPr spcFirstLastPara="1" wrap="square" lIns="91425" tIns="91425" rIns="91425" bIns="91425" anchor="t" anchorCtr="0">
            <a:noAutofit/>
          </a:bodyPr>
          <a:lstStyle/>
          <a:p>
            <a:pPr marL="0" lvl="0" indent="0" algn="l" rtl="0">
              <a:spcBef>
                <a:spcPts val="1200"/>
              </a:spcBef>
              <a:spcAft>
                <a:spcPts val="0"/>
              </a:spcAft>
              <a:buClr>
                <a:schemeClr val="dk1"/>
              </a:buClr>
              <a:buSzPts val="1100"/>
              <a:buFont typeface="Arial"/>
              <a:buNone/>
            </a:pPr>
            <a:r>
              <a:rPr lang="el" sz="2400" dirty="0">
                <a:solidFill>
                  <a:srgbClr val="FFFFFF"/>
                </a:solidFill>
              </a:rPr>
              <a:t>“Inexpensive clothing produced rapidly by mass-market retailers in response to the latest trends.” Oxford online dictionary</a:t>
            </a:r>
            <a:endParaRPr sz="2400" dirty="0">
              <a:solidFill>
                <a:srgbClr val="FFFFFF"/>
              </a:solidFill>
            </a:endParaRPr>
          </a:p>
          <a:p>
            <a:pPr marL="0" lvl="0" indent="0" algn="l" rtl="0">
              <a:spcBef>
                <a:spcPts val="1200"/>
              </a:spcBef>
              <a:spcAft>
                <a:spcPts val="0"/>
              </a:spcAft>
              <a:buClr>
                <a:schemeClr val="dk1"/>
              </a:buClr>
              <a:buSzPts val="1100"/>
              <a:buFont typeface="Arial"/>
              <a:buNone/>
            </a:pPr>
            <a:r>
              <a:rPr lang="el" sz="2400" b="1" dirty="0">
                <a:solidFill>
                  <a:srgbClr val="FFFFFF"/>
                </a:solidFill>
              </a:rPr>
              <a:t>3 characteristics:</a:t>
            </a:r>
            <a:endParaRPr sz="2400" b="1" dirty="0">
              <a:solidFill>
                <a:srgbClr val="FFFFFF"/>
              </a:solidFill>
            </a:endParaRPr>
          </a:p>
          <a:p>
            <a:pPr marL="457200" lvl="0" indent="-342900" algn="l" rtl="0">
              <a:spcBef>
                <a:spcPts val="1200"/>
              </a:spcBef>
              <a:spcAft>
                <a:spcPts val="0"/>
              </a:spcAft>
              <a:buClr>
                <a:srgbClr val="FFFFFF"/>
              </a:buClr>
              <a:buSzPts val="1800"/>
              <a:buChar char="●"/>
            </a:pPr>
            <a:r>
              <a:rPr lang="el" sz="2400" dirty="0">
                <a:solidFill>
                  <a:srgbClr val="FFFFFF"/>
                </a:solidFill>
              </a:rPr>
              <a:t>It’s cheap</a:t>
            </a:r>
            <a:endParaRPr sz="2400" dirty="0">
              <a:solidFill>
                <a:srgbClr val="FFFFFF"/>
              </a:solidFill>
            </a:endParaRPr>
          </a:p>
          <a:p>
            <a:pPr marL="457200" lvl="0" indent="-342900" algn="l" rtl="0">
              <a:spcBef>
                <a:spcPts val="0"/>
              </a:spcBef>
              <a:spcAft>
                <a:spcPts val="0"/>
              </a:spcAft>
              <a:buClr>
                <a:srgbClr val="FFFFFF"/>
              </a:buClr>
              <a:buSzPts val="1800"/>
              <a:buChar char="●"/>
            </a:pPr>
            <a:r>
              <a:rPr lang="el" sz="2400" dirty="0">
                <a:solidFill>
                  <a:srgbClr val="FFFFFF"/>
                </a:solidFill>
              </a:rPr>
              <a:t>It’s trendy</a:t>
            </a:r>
            <a:endParaRPr sz="2400" dirty="0">
              <a:solidFill>
                <a:srgbClr val="FFFFFF"/>
              </a:solidFill>
            </a:endParaRPr>
          </a:p>
          <a:p>
            <a:pPr marL="457200" lvl="0" indent="-342900" algn="l" rtl="0">
              <a:spcBef>
                <a:spcPts val="0"/>
              </a:spcBef>
              <a:spcAft>
                <a:spcPts val="0"/>
              </a:spcAft>
              <a:buClr>
                <a:srgbClr val="FFFFFF"/>
              </a:buClr>
              <a:buSzPts val="1800"/>
              <a:buChar char="●"/>
            </a:pPr>
            <a:r>
              <a:rPr lang="el" sz="2400" dirty="0">
                <a:solidFill>
                  <a:srgbClr val="FFFFFF"/>
                </a:solidFill>
              </a:rPr>
              <a:t>It’s disposable</a:t>
            </a:r>
            <a:endParaRPr sz="2400" dirty="0">
              <a:solidFill>
                <a:srgbClr val="FFFFFF"/>
              </a:solidFill>
            </a:endParaRPr>
          </a:p>
          <a:p>
            <a:pPr marL="0" lvl="0" indent="0" algn="l" rtl="0">
              <a:spcBef>
                <a:spcPts val="1200"/>
              </a:spcBef>
              <a:spcAft>
                <a:spcPts val="1200"/>
              </a:spcAft>
              <a:buNone/>
            </a:pPr>
            <a:endParaRPr dirty="0"/>
          </a:p>
        </p:txBody>
      </p:sp>
    </p:spTree>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Shape 145"/>
        <p:cNvGrpSpPr/>
        <p:nvPr/>
      </p:nvGrpSpPr>
      <p:grpSpPr>
        <a:xfrm>
          <a:off x="0" y="0"/>
          <a:ext cx="0" cy="0"/>
          <a:chOff x="0" y="0"/>
          <a:chExt cx="0" cy="0"/>
        </a:xfrm>
      </p:grpSpPr>
      <p:sp>
        <p:nvSpPr>
          <p:cNvPr id="146" name="Google Shape;146;p15"/>
          <p:cNvSpPr txBox="1">
            <a:spLocks noGrp="1"/>
          </p:cNvSpPr>
          <p:nvPr>
            <p:ph type="title"/>
          </p:nvPr>
        </p:nvSpPr>
        <p:spPr>
          <a:xfrm>
            <a:off x="717847" y="376659"/>
            <a:ext cx="8426153"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3200" dirty="0"/>
              <a:t>Fast fashion has a negative impact on:</a:t>
            </a:r>
            <a:endParaRPr sz="3200" dirty="0"/>
          </a:p>
        </p:txBody>
      </p:sp>
      <p:sp>
        <p:nvSpPr>
          <p:cNvPr id="147" name="Google Shape;147;p15"/>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SzPts val="2000"/>
              <a:buChar char="●"/>
            </a:pPr>
            <a:r>
              <a:rPr lang="el" sz="2800" dirty="0"/>
              <a:t> people and society</a:t>
            </a:r>
            <a:endParaRPr lang="en-US" sz="2800" dirty="0"/>
          </a:p>
          <a:p>
            <a:pPr marL="457200" lvl="0" indent="-355600" algn="l" rtl="0">
              <a:spcBef>
                <a:spcPts val="0"/>
              </a:spcBef>
              <a:spcAft>
                <a:spcPts val="0"/>
              </a:spcAft>
              <a:buSzPts val="2000"/>
              <a:buChar char="●"/>
            </a:pPr>
            <a:endParaRPr sz="2800" dirty="0"/>
          </a:p>
          <a:p>
            <a:pPr marL="457200" lvl="0" indent="-355600" algn="l" rtl="0">
              <a:spcBef>
                <a:spcPts val="0"/>
              </a:spcBef>
              <a:spcAft>
                <a:spcPts val="0"/>
              </a:spcAft>
              <a:buSzPts val="2000"/>
              <a:buChar char="●"/>
            </a:pPr>
            <a:r>
              <a:rPr lang="el" sz="2800" dirty="0"/>
              <a:t>the environment</a:t>
            </a:r>
            <a:endParaRPr sz="2800" dirty="0"/>
          </a:p>
          <a:p>
            <a:pPr marL="0" lvl="0" indent="0" algn="l" rtl="0">
              <a:spcBef>
                <a:spcPts val="1200"/>
              </a:spcBef>
              <a:spcAft>
                <a:spcPts val="1200"/>
              </a:spcAft>
              <a:buNone/>
            </a:pPr>
            <a:endParaRPr dirty="0"/>
          </a:p>
        </p:txBody>
      </p:sp>
    </p:spTree>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Shape 151"/>
        <p:cNvGrpSpPr/>
        <p:nvPr/>
      </p:nvGrpSpPr>
      <p:grpSpPr>
        <a:xfrm>
          <a:off x="0" y="0"/>
          <a:ext cx="0" cy="0"/>
          <a:chOff x="0" y="0"/>
          <a:chExt cx="0" cy="0"/>
        </a:xfrm>
      </p:grpSpPr>
      <p:sp>
        <p:nvSpPr>
          <p:cNvPr id="152" name="Google Shape;152;p16"/>
          <p:cNvSpPr txBox="1">
            <a:spLocks noGrp="1"/>
          </p:cNvSpPr>
          <p:nvPr>
            <p:ph type="title"/>
          </p:nvPr>
        </p:nvSpPr>
        <p:spPr>
          <a:xfrm>
            <a:off x="1307507" y="197250"/>
            <a:ext cx="7044018"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800" dirty="0"/>
              <a:t>The negative impact of fast fashion </a:t>
            </a:r>
            <a:endParaRPr sz="2800" dirty="0"/>
          </a:p>
          <a:p>
            <a:pPr marL="0" lvl="0" indent="0" algn="l" rtl="0">
              <a:spcBef>
                <a:spcPts val="0"/>
              </a:spcBef>
              <a:spcAft>
                <a:spcPts val="0"/>
              </a:spcAft>
              <a:buNone/>
            </a:pPr>
            <a:r>
              <a:rPr lang="el" sz="2800" dirty="0"/>
              <a:t>on people and society</a:t>
            </a:r>
            <a:endParaRPr sz="2800" dirty="0"/>
          </a:p>
        </p:txBody>
      </p:sp>
      <p:sp>
        <p:nvSpPr>
          <p:cNvPr id="153" name="Google Shape;153;p16"/>
          <p:cNvSpPr txBox="1">
            <a:spLocks noGrp="1"/>
          </p:cNvSpPr>
          <p:nvPr>
            <p:ph type="body" idx="1"/>
          </p:nvPr>
        </p:nvSpPr>
        <p:spPr>
          <a:xfrm>
            <a:off x="76912" y="999858"/>
            <a:ext cx="8930355" cy="3860934"/>
          </a:xfrm>
          <a:prstGeom prst="rect">
            <a:avLst/>
          </a:prstGeom>
          <a:noFill/>
          <a:ln>
            <a:noFill/>
          </a:ln>
        </p:spPr>
        <p:txBody>
          <a:bodyPr spcFirstLastPara="1" wrap="square" lIns="91425" tIns="91425" rIns="91425" bIns="91425" anchor="t" anchorCtr="0">
            <a:noAutofit/>
          </a:bodyPr>
          <a:lstStyle/>
          <a:p>
            <a:pPr indent="-330200">
              <a:lnSpc>
                <a:spcPct val="95000"/>
              </a:lnSpc>
              <a:spcBef>
                <a:spcPts val="1200"/>
              </a:spcBef>
              <a:buClr>
                <a:srgbClr val="FFFFFF"/>
              </a:buClr>
              <a:buSzPts val="1600"/>
            </a:pPr>
            <a:r>
              <a:rPr lang="el" sz="2400" b="1" dirty="0">
                <a:solidFill>
                  <a:srgbClr val="00B0F0"/>
                </a:solidFill>
              </a:rPr>
              <a:t>Violation of human rights:</a:t>
            </a:r>
            <a:endParaRPr sz="2400" b="1" dirty="0">
              <a:solidFill>
                <a:srgbClr val="00B0F0"/>
              </a:solidFill>
            </a:endParaRPr>
          </a:p>
          <a:p>
            <a:pPr lvl="1">
              <a:lnSpc>
                <a:spcPct val="95000"/>
              </a:lnSpc>
              <a:buClr>
                <a:srgbClr val="FFFFFF"/>
              </a:buClr>
            </a:pPr>
            <a:r>
              <a:rPr lang="el" sz="1600" dirty="0">
                <a:solidFill>
                  <a:srgbClr val="FFFFFF"/>
                </a:solidFill>
              </a:rPr>
              <a:t> </a:t>
            </a:r>
            <a:r>
              <a:rPr lang="el" sz="1800" dirty="0">
                <a:solidFill>
                  <a:srgbClr val="FFFFFF"/>
                </a:solidFill>
              </a:rPr>
              <a:t>workers’ rights: underpaid, hazardous working conditions, long hours, no social security </a:t>
            </a:r>
            <a:endParaRPr sz="1800" dirty="0">
              <a:solidFill>
                <a:srgbClr val="FFFFFF"/>
              </a:solidFill>
            </a:endParaRPr>
          </a:p>
          <a:p>
            <a:pPr lvl="2">
              <a:lnSpc>
                <a:spcPct val="95000"/>
              </a:lnSpc>
              <a:buClr>
                <a:srgbClr val="FFFFFF"/>
              </a:buClr>
            </a:pPr>
            <a:r>
              <a:rPr lang="el" sz="1800" dirty="0">
                <a:solidFill>
                  <a:srgbClr val="FFFFFF"/>
                </a:solidFill>
              </a:rPr>
              <a:t>(Fact:  in 2013, the </a:t>
            </a:r>
            <a:r>
              <a:rPr lang="el" sz="1800" u="sng" dirty="0">
                <a:solidFill>
                  <a:srgbClr val="FFFFFF"/>
                </a:solidFill>
                <a:hlinkClick r:id="rId3">
                  <a:extLst>
                    <a:ext uri="{A12FA001-AC4F-418D-AE19-62706E023703}">
                      <ahyp:hlinkClr xmlns:ahyp="http://schemas.microsoft.com/office/drawing/2018/hyperlinkcolor" val="tx"/>
                    </a:ext>
                  </a:extLst>
                </a:hlinkClick>
              </a:rPr>
              <a:t>Rana Plaza clothing manufacturing complex in Bangladesh collapsed</a:t>
            </a:r>
            <a:r>
              <a:rPr lang="el" sz="1800" dirty="0">
                <a:solidFill>
                  <a:srgbClr val="FFFFFF"/>
                </a:solidFill>
              </a:rPr>
              <a:t>, killing over 1,000 workers)</a:t>
            </a:r>
            <a:endParaRPr sz="1800" dirty="0">
              <a:solidFill>
                <a:srgbClr val="FFFFFF"/>
              </a:solidFill>
            </a:endParaRPr>
          </a:p>
          <a:p>
            <a:pPr lvl="1">
              <a:lnSpc>
                <a:spcPct val="95000"/>
              </a:lnSpc>
              <a:buClr>
                <a:srgbClr val="FFFFFF"/>
              </a:buClr>
            </a:pPr>
            <a:r>
              <a:rPr lang="el" sz="1800" dirty="0">
                <a:solidFill>
                  <a:srgbClr val="FFFFFF"/>
                </a:solidFill>
              </a:rPr>
              <a:t> women’s rights: sexual harassment, no maternity leave</a:t>
            </a:r>
            <a:endParaRPr sz="1800" dirty="0">
              <a:solidFill>
                <a:srgbClr val="FFFFFF"/>
              </a:solidFill>
            </a:endParaRPr>
          </a:p>
          <a:p>
            <a:pPr lvl="1">
              <a:lnSpc>
                <a:spcPct val="95000"/>
              </a:lnSpc>
              <a:buClr>
                <a:srgbClr val="FFFFFF"/>
              </a:buClr>
            </a:pPr>
            <a:r>
              <a:rPr lang="el" sz="1800" dirty="0">
                <a:solidFill>
                  <a:srgbClr val="FFFFFF"/>
                </a:solidFill>
              </a:rPr>
              <a:t> children’s rights: child labour</a:t>
            </a:r>
            <a:endParaRPr sz="1800" dirty="0">
              <a:solidFill>
                <a:srgbClr val="FFFFFF"/>
              </a:solidFill>
            </a:endParaRPr>
          </a:p>
          <a:p>
            <a:pPr indent="-330200">
              <a:lnSpc>
                <a:spcPct val="95000"/>
              </a:lnSpc>
              <a:spcBef>
                <a:spcPts val="1200"/>
              </a:spcBef>
              <a:buClr>
                <a:srgbClr val="FFFFFF"/>
              </a:buClr>
              <a:buSzPts val="1600"/>
            </a:pPr>
            <a:r>
              <a:rPr lang="el" sz="2400" b="1" dirty="0">
                <a:solidFill>
                  <a:srgbClr val="00B0F0"/>
                </a:solidFill>
              </a:rPr>
              <a:t>Health hazards:</a:t>
            </a:r>
            <a:endParaRPr sz="2400" b="1" dirty="0">
              <a:solidFill>
                <a:srgbClr val="00B0F0"/>
              </a:solidFill>
            </a:endParaRPr>
          </a:p>
          <a:p>
            <a:pPr lvl="1">
              <a:lnSpc>
                <a:spcPct val="95000"/>
              </a:lnSpc>
              <a:buClr>
                <a:srgbClr val="FFFFFF"/>
              </a:buClr>
            </a:pPr>
            <a:r>
              <a:rPr lang="el" sz="1600" dirty="0">
                <a:solidFill>
                  <a:srgbClr val="FFFFFF"/>
                </a:solidFill>
              </a:rPr>
              <a:t> </a:t>
            </a:r>
            <a:r>
              <a:rPr lang="el" sz="1800" dirty="0">
                <a:solidFill>
                  <a:srgbClr val="FFFFFF"/>
                </a:solidFill>
              </a:rPr>
              <a:t>for farmers and workers (use of toxic chemicals to prevent crop failure or for textile dyeing) and</a:t>
            </a:r>
            <a:endParaRPr sz="1800" dirty="0">
              <a:solidFill>
                <a:srgbClr val="FFFFFF"/>
              </a:solidFill>
            </a:endParaRPr>
          </a:p>
          <a:p>
            <a:pPr lvl="1">
              <a:lnSpc>
                <a:spcPct val="95000"/>
              </a:lnSpc>
              <a:buClr>
                <a:srgbClr val="FFFFFF"/>
              </a:buClr>
            </a:pPr>
            <a:r>
              <a:rPr lang="el" sz="1800" dirty="0">
                <a:solidFill>
                  <a:srgbClr val="FFFFFF"/>
                </a:solidFill>
              </a:rPr>
              <a:t>  for consumers who wear these clothes</a:t>
            </a:r>
            <a:endParaRPr sz="1800" dirty="0">
              <a:solidFill>
                <a:srgbClr val="FFFFFF"/>
              </a:solidFill>
            </a:endParaRPr>
          </a:p>
          <a:p>
            <a:pPr indent="-330200">
              <a:lnSpc>
                <a:spcPct val="95000"/>
              </a:lnSpc>
              <a:spcBef>
                <a:spcPts val="1200"/>
              </a:spcBef>
              <a:buClr>
                <a:srgbClr val="FFFFFF"/>
              </a:buClr>
              <a:buSzPts val="1600"/>
            </a:pPr>
            <a:r>
              <a:rPr lang="el" sz="2400" b="1" dirty="0">
                <a:solidFill>
                  <a:srgbClr val="00B0F0"/>
                </a:solidFill>
              </a:rPr>
              <a:t>Poverty – exploitation of people in developing countries</a:t>
            </a:r>
            <a:endParaRPr sz="2400" b="1" dirty="0">
              <a:solidFill>
                <a:srgbClr val="00B0F0"/>
              </a:solidFill>
            </a:endParaRPr>
          </a:p>
        </p:txBody>
      </p:sp>
    </p:spTree>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Shape 157"/>
        <p:cNvGrpSpPr/>
        <p:nvPr/>
      </p:nvGrpSpPr>
      <p:grpSpPr>
        <a:xfrm>
          <a:off x="0" y="0"/>
          <a:ext cx="0" cy="0"/>
          <a:chOff x="0" y="0"/>
          <a:chExt cx="0" cy="0"/>
        </a:xfrm>
      </p:grpSpPr>
      <p:sp>
        <p:nvSpPr>
          <p:cNvPr id="158" name="Google Shape;158;p17"/>
          <p:cNvSpPr txBox="1">
            <a:spLocks noGrp="1"/>
          </p:cNvSpPr>
          <p:nvPr>
            <p:ph type="body" idx="1"/>
          </p:nvPr>
        </p:nvSpPr>
        <p:spPr>
          <a:xfrm>
            <a:off x="1213503" y="683663"/>
            <a:ext cx="7122897" cy="4187439"/>
          </a:xfrm>
          <a:prstGeom prst="rect">
            <a:avLst/>
          </a:prstGeom>
        </p:spPr>
        <p:txBody>
          <a:bodyPr spcFirstLastPara="1" wrap="square" lIns="91425" tIns="91425" rIns="91425" bIns="91425" anchor="t" anchorCtr="0">
            <a:normAutofit lnSpcReduction="10000"/>
          </a:bodyPr>
          <a:lstStyle/>
          <a:p>
            <a:pPr marL="0" lvl="0" indent="0" algn="just" rtl="0">
              <a:spcBef>
                <a:spcPts val="0"/>
              </a:spcBef>
              <a:spcAft>
                <a:spcPts val="0"/>
              </a:spcAft>
              <a:buNone/>
            </a:pPr>
            <a:r>
              <a:rPr lang="el" sz="2800" b="1" dirty="0"/>
              <a:t>Note</a:t>
            </a:r>
            <a:r>
              <a:rPr lang="el" sz="2800" dirty="0"/>
              <a:t>: You don’t need to mention all of these negative effects. You can focus on the ones you think are the most important, e.g. you can only talk about the violation of human rights. In this case, your </a:t>
            </a:r>
            <a:r>
              <a:rPr lang="el" sz="2800" dirty="0">
                <a:solidFill>
                  <a:srgbClr val="00FFFF"/>
                </a:solidFill>
              </a:rPr>
              <a:t>topic sentence</a:t>
            </a:r>
            <a:r>
              <a:rPr lang="el" sz="2800" dirty="0"/>
              <a:t> could be something like this:</a:t>
            </a:r>
            <a:endParaRPr sz="2800" dirty="0"/>
          </a:p>
          <a:p>
            <a:pPr marL="0" lvl="0" indent="0" algn="ctr" rtl="0">
              <a:spcBef>
                <a:spcPts val="1200"/>
              </a:spcBef>
              <a:spcAft>
                <a:spcPts val="0"/>
              </a:spcAft>
              <a:buNone/>
            </a:pPr>
            <a:r>
              <a:rPr lang="el" sz="2800" dirty="0">
                <a:solidFill>
                  <a:srgbClr val="00FFFF"/>
                </a:solidFill>
              </a:rPr>
              <a:t>Fast fashion industry violates a number of basic human rights.</a:t>
            </a:r>
            <a:endParaRPr sz="2800" dirty="0">
              <a:solidFill>
                <a:srgbClr val="00FFFF"/>
              </a:solidFill>
            </a:endParaRPr>
          </a:p>
          <a:p>
            <a:pPr marL="0" lvl="0" indent="0" algn="l" rtl="0">
              <a:spcBef>
                <a:spcPts val="1200"/>
              </a:spcBef>
              <a:spcAft>
                <a:spcPts val="1200"/>
              </a:spcAft>
              <a:buNone/>
            </a:pPr>
            <a:endParaRPr dirty="0"/>
          </a:p>
        </p:txBody>
      </p:sp>
    </p:spTree>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Shape 162"/>
        <p:cNvGrpSpPr/>
        <p:nvPr/>
      </p:nvGrpSpPr>
      <p:grpSpPr>
        <a:xfrm>
          <a:off x="0" y="0"/>
          <a:ext cx="0" cy="0"/>
          <a:chOff x="0" y="0"/>
          <a:chExt cx="0" cy="0"/>
        </a:xfrm>
      </p:grpSpPr>
      <p:sp>
        <p:nvSpPr>
          <p:cNvPr id="163" name="Google Shape;163;p18"/>
          <p:cNvSpPr txBox="1">
            <a:spLocks noGrp="1"/>
          </p:cNvSpPr>
          <p:nvPr>
            <p:ph type="title"/>
          </p:nvPr>
        </p:nvSpPr>
        <p:spPr>
          <a:xfrm>
            <a:off x="726393" y="201450"/>
            <a:ext cx="8315057" cy="618946"/>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2800" dirty="0"/>
              <a:t>The negative impact</a:t>
            </a:r>
            <a:r>
              <a:rPr lang="en-US" sz="2800" dirty="0"/>
              <a:t> </a:t>
            </a:r>
            <a:r>
              <a:rPr lang="el" sz="2800" dirty="0"/>
              <a:t>on the environment</a:t>
            </a:r>
            <a:endParaRPr sz="2800" dirty="0"/>
          </a:p>
        </p:txBody>
      </p:sp>
      <p:sp>
        <p:nvSpPr>
          <p:cNvPr id="164" name="Google Shape;164;p18"/>
          <p:cNvSpPr txBox="1">
            <a:spLocks noGrp="1"/>
          </p:cNvSpPr>
          <p:nvPr>
            <p:ph type="body" idx="1"/>
          </p:nvPr>
        </p:nvSpPr>
        <p:spPr>
          <a:xfrm>
            <a:off x="0" y="820396"/>
            <a:ext cx="9144000" cy="4121654"/>
          </a:xfrm>
          <a:prstGeom prst="rect">
            <a:avLst/>
          </a:prstGeom>
        </p:spPr>
        <p:txBody>
          <a:bodyPr spcFirstLastPara="1" wrap="square" lIns="91425" tIns="91425" rIns="91425" bIns="91425" anchor="t" anchorCtr="0">
            <a:noAutofit/>
          </a:bodyPr>
          <a:lstStyle/>
          <a:p>
            <a:pPr lvl="2" indent="-331152">
              <a:lnSpc>
                <a:spcPct val="95000"/>
              </a:lnSpc>
              <a:buSzPts val="1615"/>
              <a:buChar char="●"/>
            </a:pPr>
            <a:r>
              <a:rPr lang="el" sz="2000" b="1" dirty="0">
                <a:solidFill>
                  <a:srgbClr val="00B0F0"/>
                </a:solidFill>
              </a:rPr>
              <a:t>Water and air pollution: </a:t>
            </a:r>
            <a:endParaRPr sz="2000" b="1" dirty="0">
              <a:solidFill>
                <a:srgbClr val="00B0F0"/>
              </a:solidFill>
            </a:endParaRPr>
          </a:p>
          <a:p>
            <a:pPr marL="899999" lvl="1" indent="-347151" algn="l" rtl="0">
              <a:lnSpc>
                <a:spcPct val="95000"/>
              </a:lnSpc>
              <a:spcBef>
                <a:spcPts val="0"/>
              </a:spcBef>
              <a:spcAft>
                <a:spcPts val="0"/>
              </a:spcAft>
              <a:buSzPts val="1215"/>
              <a:buChar char="○"/>
            </a:pPr>
            <a:r>
              <a:rPr lang="el" sz="1800" dirty="0"/>
              <a:t>toxic chemicals used in textile dyeing and agriculture (e.g. for growing cotton) pollute seas and rivers</a:t>
            </a:r>
            <a:endParaRPr sz="1800" dirty="0"/>
          </a:p>
          <a:p>
            <a:pPr marL="899999" lvl="1" indent="-347151" algn="l" rtl="0">
              <a:lnSpc>
                <a:spcPct val="95000"/>
              </a:lnSpc>
              <a:spcBef>
                <a:spcPts val="0"/>
              </a:spcBef>
              <a:spcAft>
                <a:spcPts val="0"/>
              </a:spcAft>
              <a:buSzPts val="1215"/>
              <a:buChar char="○"/>
            </a:pPr>
            <a:r>
              <a:rPr lang="el" sz="1800" dirty="0"/>
              <a:t>increasing levels of plastic in the oceans – microfibres: serious threat to aquatic life - make their way up the food chain</a:t>
            </a:r>
            <a:endParaRPr sz="1800" dirty="0"/>
          </a:p>
          <a:p>
            <a:pPr marL="899999" lvl="1" indent="-347151" algn="l" rtl="0">
              <a:lnSpc>
                <a:spcPct val="95000"/>
              </a:lnSpc>
              <a:spcBef>
                <a:spcPts val="0"/>
              </a:spcBef>
              <a:spcAft>
                <a:spcPts val="0"/>
              </a:spcAft>
              <a:buSzPts val="1215"/>
              <a:buChar char="○"/>
            </a:pPr>
            <a:r>
              <a:rPr lang="el" sz="1800" dirty="0"/>
              <a:t>gas emissions: fast fashion industry produces 10% of the world’s carbon emissions </a:t>
            </a:r>
            <a:endParaRPr sz="1800" dirty="0"/>
          </a:p>
          <a:p>
            <a:pPr lvl="2" indent="-331152">
              <a:lnSpc>
                <a:spcPct val="95000"/>
              </a:lnSpc>
              <a:spcBef>
                <a:spcPts val="1200"/>
              </a:spcBef>
              <a:buSzPts val="1615"/>
              <a:buChar char="●"/>
            </a:pPr>
            <a:r>
              <a:rPr lang="el" sz="2000" b="1" dirty="0">
                <a:solidFill>
                  <a:srgbClr val="00B0F0"/>
                </a:solidFill>
              </a:rPr>
              <a:t>Water consumption: </a:t>
            </a:r>
            <a:endParaRPr sz="2000" b="1" dirty="0">
              <a:solidFill>
                <a:srgbClr val="00B0F0"/>
              </a:solidFill>
            </a:endParaRPr>
          </a:p>
          <a:p>
            <a:pPr marL="914400" lvl="1" indent="-305752" algn="l" rtl="0">
              <a:lnSpc>
                <a:spcPct val="95000"/>
              </a:lnSpc>
              <a:spcBef>
                <a:spcPts val="0"/>
              </a:spcBef>
              <a:spcAft>
                <a:spcPts val="0"/>
              </a:spcAft>
              <a:buSzPts val="1215"/>
              <a:buChar char="○"/>
            </a:pPr>
            <a:r>
              <a:rPr lang="el" sz="2000" dirty="0"/>
              <a:t>2nd largest consumer of the world’s water supply  (cotton requires high amounts of water)</a:t>
            </a:r>
            <a:endParaRPr sz="2000" dirty="0"/>
          </a:p>
          <a:p>
            <a:pPr lvl="2" indent="-331152">
              <a:lnSpc>
                <a:spcPct val="95000"/>
              </a:lnSpc>
              <a:spcBef>
                <a:spcPts val="1200"/>
              </a:spcBef>
              <a:buSzPts val="1615"/>
              <a:buChar char="●"/>
            </a:pPr>
            <a:r>
              <a:rPr lang="el" sz="1800" b="1" dirty="0">
                <a:solidFill>
                  <a:srgbClr val="00B0F0"/>
                </a:solidFill>
              </a:rPr>
              <a:t>Textile waste: </a:t>
            </a:r>
            <a:endParaRPr sz="1800" b="1" dirty="0">
              <a:solidFill>
                <a:srgbClr val="00B0F0"/>
              </a:solidFill>
            </a:endParaRPr>
          </a:p>
          <a:p>
            <a:pPr marL="914400" lvl="1" indent="-312102" algn="l" rtl="0">
              <a:lnSpc>
                <a:spcPct val="95000"/>
              </a:lnSpc>
              <a:spcBef>
                <a:spcPts val="0"/>
              </a:spcBef>
              <a:spcAft>
                <a:spcPts val="0"/>
              </a:spcAft>
              <a:buSzPts val="1315"/>
              <a:buChar char="○"/>
            </a:pPr>
            <a:r>
              <a:rPr lang="el" sz="2000" dirty="0"/>
              <a:t>textile waste occupies nearly 5% of all landfill space</a:t>
            </a:r>
            <a:endParaRPr sz="2000" dirty="0"/>
          </a:p>
          <a:p>
            <a:pPr marL="914400" lvl="1" indent="-312102" algn="l" rtl="0">
              <a:lnSpc>
                <a:spcPct val="95000"/>
              </a:lnSpc>
              <a:spcBef>
                <a:spcPts val="0"/>
              </a:spcBef>
              <a:spcAft>
                <a:spcPts val="0"/>
              </a:spcAft>
              <a:buSzPts val="1315"/>
              <a:buChar char="○"/>
            </a:pPr>
            <a:r>
              <a:rPr lang="el" sz="2000" dirty="0"/>
              <a:t>85% of all textiles end up in landfills each year</a:t>
            </a:r>
            <a:endParaRPr sz="2000" dirty="0"/>
          </a:p>
          <a:p>
            <a:pPr marL="914400" lvl="1" indent="-312102" algn="l" rtl="0">
              <a:lnSpc>
                <a:spcPct val="95000"/>
              </a:lnSpc>
              <a:spcBef>
                <a:spcPts val="0"/>
              </a:spcBef>
              <a:spcAft>
                <a:spcPts val="0"/>
              </a:spcAft>
              <a:buSzPts val="1315"/>
              <a:buChar char="○"/>
            </a:pPr>
            <a:r>
              <a:rPr lang="el" sz="2000" dirty="0"/>
              <a:t>15% of our clothing only are recycled or donated</a:t>
            </a:r>
            <a:endParaRPr sz="2000" dirty="0"/>
          </a:p>
          <a:p>
            <a:pPr marL="0" lvl="0" indent="0" algn="l" rtl="0">
              <a:lnSpc>
                <a:spcPct val="95000"/>
              </a:lnSpc>
              <a:spcBef>
                <a:spcPts val="1200"/>
              </a:spcBef>
              <a:spcAft>
                <a:spcPts val="1200"/>
              </a:spcAft>
              <a:buSzPts val="605"/>
              <a:buNone/>
            </a:pPr>
            <a:endParaRPr sz="1115" dirty="0"/>
          </a:p>
        </p:txBody>
      </p:sp>
    </p:spTree>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Shape 168"/>
        <p:cNvGrpSpPr/>
        <p:nvPr/>
      </p:nvGrpSpPr>
      <p:grpSpPr>
        <a:xfrm>
          <a:off x="0" y="0"/>
          <a:ext cx="0" cy="0"/>
          <a:chOff x="0" y="0"/>
          <a:chExt cx="0" cy="0"/>
        </a:xfrm>
      </p:grpSpPr>
      <p:sp>
        <p:nvSpPr>
          <p:cNvPr id="169" name="Google Shape;169;p19"/>
          <p:cNvSpPr txBox="1">
            <a:spLocks noGrp="1"/>
          </p:cNvSpPr>
          <p:nvPr>
            <p:ph type="title"/>
          </p:nvPr>
        </p:nvSpPr>
        <p:spPr>
          <a:xfrm>
            <a:off x="1297500" y="393750"/>
            <a:ext cx="7743950" cy="914100"/>
          </a:xfrm>
          <a:prstGeom prst="rect">
            <a:avLst/>
          </a:prstGeom>
        </p:spPr>
        <p:txBody>
          <a:bodyPr spcFirstLastPara="1" wrap="square" lIns="91425" tIns="91425" rIns="91425" bIns="91425" anchor="t" anchorCtr="0">
            <a:noAutofit/>
          </a:bodyPr>
          <a:lstStyle/>
          <a:p>
            <a:pPr marL="0" lvl="0" indent="0" algn="l" rtl="0">
              <a:spcBef>
                <a:spcPts val="0"/>
              </a:spcBef>
              <a:spcAft>
                <a:spcPts val="0"/>
              </a:spcAft>
              <a:buNone/>
            </a:pPr>
            <a:r>
              <a:rPr lang="el" sz="3200" dirty="0"/>
              <a:t>How can we deal with this problem?</a:t>
            </a:r>
            <a:endParaRPr sz="3200" dirty="0"/>
          </a:p>
        </p:txBody>
      </p:sp>
      <p:sp>
        <p:nvSpPr>
          <p:cNvPr id="170" name="Google Shape;170;p19"/>
          <p:cNvSpPr txBox="1">
            <a:spLocks noGrp="1"/>
          </p:cNvSpPr>
          <p:nvPr>
            <p:ph type="body" idx="1"/>
          </p:nvPr>
        </p:nvSpPr>
        <p:spPr>
          <a:xfrm>
            <a:off x="1297500" y="1567550"/>
            <a:ext cx="7038900" cy="2911200"/>
          </a:xfrm>
          <a:prstGeom prst="rect">
            <a:avLst/>
          </a:prstGeom>
        </p:spPr>
        <p:txBody>
          <a:bodyPr spcFirstLastPara="1" wrap="square" lIns="91425" tIns="91425" rIns="91425" bIns="91425" anchor="t" anchorCtr="0">
            <a:normAutofit/>
          </a:bodyPr>
          <a:lstStyle/>
          <a:p>
            <a:pPr marL="457200" lvl="0" indent="-355600" algn="l" rtl="0">
              <a:spcBef>
                <a:spcPts val="0"/>
              </a:spcBef>
              <a:spcAft>
                <a:spcPts val="0"/>
              </a:spcAft>
              <a:buSzPts val="2000"/>
              <a:buChar char="●"/>
            </a:pPr>
            <a:r>
              <a:rPr lang="el" sz="2800" dirty="0"/>
              <a:t>What can governments do?</a:t>
            </a:r>
            <a:endParaRPr lang="en-US" sz="2800" dirty="0"/>
          </a:p>
          <a:p>
            <a:pPr marL="457200" lvl="0" indent="-355600" algn="l" rtl="0">
              <a:spcBef>
                <a:spcPts val="0"/>
              </a:spcBef>
              <a:spcAft>
                <a:spcPts val="0"/>
              </a:spcAft>
              <a:buSzPts val="2000"/>
              <a:buChar char="●"/>
            </a:pPr>
            <a:endParaRPr sz="2800" dirty="0"/>
          </a:p>
          <a:p>
            <a:pPr marL="457200" lvl="0" indent="-355600" algn="l" rtl="0">
              <a:spcBef>
                <a:spcPts val="0"/>
              </a:spcBef>
              <a:spcAft>
                <a:spcPts val="0"/>
              </a:spcAft>
              <a:buSzPts val="2000"/>
              <a:buChar char="●"/>
            </a:pPr>
            <a:r>
              <a:rPr lang="el" sz="2800" dirty="0"/>
              <a:t>What can consumers do?</a:t>
            </a:r>
            <a:endParaRPr sz="2800" dirty="0"/>
          </a:p>
        </p:txBody>
      </p:sp>
    </p:spTree>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Shape 174"/>
        <p:cNvGrpSpPr/>
        <p:nvPr/>
      </p:nvGrpSpPr>
      <p:grpSpPr>
        <a:xfrm>
          <a:off x="0" y="0"/>
          <a:ext cx="0" cy="0"/>
          <a:chOff x="0" y="0"/>
          <a:chExt cx="0" cy="0"/>
        </a:xfrm>
      </p:grpSpPr>
      <p:sp>
        <p:nvSpPr>
          <p:cNvPr id="175" name="Google Shape;175;p20"/>
          <p:cNvSpPr txBox="1">
            <a:spLocks noGrp="1"/>
          </p:cNvSpPr>
          <p:nvPr>
            <p:ph type="title"/>
          </p:nvPr>
        </p:nvSpPr>
        <p:spPr>
          <a:xfrm>
            <a:off x="1297500" y="0"/>
            <a:ext cx="7038900" cy="803305"/>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dirty="0"/>
              <a:t>a)	</a:t>
            </a:r>
            <a:r>
              <a:rPr lang="el" sz="3200" dirty="0"/>
              <a:t>What can governments do:</a:t>
            </a:r>
            <a:endParaRPr sz="3200" dirty="0"/>
          </a:p>
        </p:txBody>
      </p:sp>
      <p:sp>
        <p:nvSpPr>
          <p:cNvPr id="176" name="Google Shape;176;p20"/>
          <p:cNvSpPr txBox="1">
            <a:spLocks noGrp="1"/>
          </p:cNvSpPr>
          <p:nvPr>
            <p:ph type="body" idx="1"/>
          </p:nvPr>
        </p:nvSpPr>
        <p:spPr>
          <a:xfrm>
            <a:off x="632388" y="709300"/>
            <a:ext cx="8349241" cy="4036449"/>
          </a:xfrm>
          <a:prstGeom prst="rect">
            <a:avLst/>
          </a:prstGeom>
        </p:spPr>
        <p:txBody>
          <a:bodyPr spcFirstLastPara="1" wrap="square" lIns="91425" tIns="91425" rIns="91425" bIns="91425" anchor="t" anchorCtr="0">
            <a:noAutofit/>
          </a:bodyPr>
          <a:lstStyle/>
          <a:p>
            <a:pPr marL="457200" lvl="0" indent="-323850" algn="l" rtl="0">
              <a:spcBef>
                <a:spcPts val="0"/>
              </a:spcBef>
              <a:spcAft>
                <a:spcPts val="0"/>
              </a:spcAft>
              <a:buSzPts val="1500"/>
              <a:buChar char="●"/>
            </a:pPr>
            <a:r>
              <a:rPr lang="el" sz="2200" dirty="0"/>
              <a:t>Enforce laws or introduce stricter laws:</a:t>
            </a:r>
            <a:endParaRPr sz="2200" dirty="0"/>
          </a:p>
          <a:p>
            <a:pPr marL="914400" lvl="1" indent="-311150" algn="l" rtl="0">
              <a:spcBef>
                <a:spcPts val="0"/>
              </a:spcBef>
              <a:spcAft>
                <a:spcPts val="0"/>
              </a:spcAft>
              <a:buSzPts val="1300"/>
              <a:buChar char="○"/>
            </a:pPr>
            <a:r>
              <a:rPr lang="el" sz="2200" dirty="0"/>
              <a:t>regulating  working conditions in clothes factories (e.g. safety regulations and working hours) and carry out frequent inspections</a:t>
            </a:r>
            <a:endParaRPr sz="2200" dirty="0"/>
          </a:p>
          <a:p>
            <a:pPr marL="914400" lvl="1" indent="-311150" algn="l" rtl="0">
              <a:spcBef>
                <a:spcPts val="0"/>
              </a:spcBef>
              <a:spcAft>
                <a:spcPts val="0"/>
              </a:spcAft>
              <a:buSzPts val="1300"/>
              <a:buChar char="○"/>
            </a:pPr>
            <a:r>
              <a:rPr lang="el" sz="2200" dirty="0"/>
              <a:t>to protect vulnerable groups which are often exploited, e.g. refugees, children and women </a:t>
            </a:r>
            <a:endParaRPr sz="2200" dirty="0"/>
          </a:p>
          <a:p>
            <a:pPr marL="457200" lvl="0" indent="-323850" algn="l" rtl="0">
              <a:spcBef>
                <a:spcPts val="0"/>
              </a:spcBef>
              <a:spcAft>
                <a:spcPts val="0"/>
              </a:spcAft>
              <a:buSzPts val="1500"/>
              <a:buChar char="●"/>
            </a:pPr>
            <a:r>
              <a:rPr lang="el" sz="2200" dirty="0"/>
              <a:t>Implement penalties for companies violating workers’ rights or other human rights</a:t>
            </a:r>
            <a:endParaRPr sz="2200" dirty="0"/>
          </a:p>
          <a:p>
            <a:pPr marL="457200" lvl="0" indent="-323850" algn="l" rtl="0">
              <a:spcBef>
                <a:spcPts val="0"/>
              </a:spcBef>
              <a:spcAft>
                <a:spcPts val="0"/>
              </a:spcAft>
              <a:buSzPts val="1500"/>
              <a:buChar char="●"/>
            </a:pPr>
            <a:r>
              <a:rPr lang="el" sz="2200" dirty="0"/>
              <a:t>Increase minimum wages so that people can make a decent living</a:t>
            </a:r>
            <a:endParaRPr sz="2200" dirty="0"/>
          </a:p>
          <a:p>
            <a:pPr marL="457200" lvl="0" indent="-323850" algn="l" rtl="0">
              <a:spcBef>
                <a:spcPts val="0"/>
              </a:spcBef>
              <a:spcAft>
                <a:spcPts val="0"/>
              </a:spcAft>
              <a:buSzPts val="1500"/>
              <a:buChar char="●"/>
            </a:pPr>
            <a:r>
              <a:rPr lang="el" sz="2200" dirty="0"/>
              <a:t>Reward and fund responsible fashion companies</a:t>
            </a:r>
            <a:endParaRPr sz="2200" dirty="0"/>
          </a:p>
          <a:p>
            <a:pPr marL="0" lvl="0" indent="0" algn="l" rtl="0">
              <a:spcBef>
                <a:spcPts val="1200"/>
              </a:spcBef>
              <a:spcAft>
                <a:spcPts val="1200"/>
              </a:spcAft>
              <a:buNone/>
            </a:pPr>
            <a:endParaRPr sz="1400" dirty="0"/>
          </a:p>
        </p:txBody>
      </p:sp>
    </p:spTree>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Shape 180"/>
        <p:cNvGrpSpPr/>
        <p:nvPr/>
      </p:nvGrpSpPr>
      <p:grpSpPr>
        <a:xfrm>
          <a:off x="0" y="0"/>
          <a:ext cx="0" cy="0"/>
          <a:chOff x="0" y="0"/>
          <a:chExt cx="0" cy="0"/>
        </a:xfrm>
      </p:grpSpPr>
      <p:sp>
        <p:nvSpPr>
          <p:cNvPr id="181" name="Google Shape;181;p21"/>
          <p:cNvSpPr txBox="1">
            <a:spLocks noGrp="1"/>
          </p:cNvSpPr>
          <p:nvPr>
            <p:ph type="title"/>
          </p:nvPr>
        </p:nvSpPr>
        <p:spPr>
          <a:xfrm>
            <a:off x="495657" y="10398"/>
            <a:ext cx="7986022" cy="914100"/>
          </a:xfrm>
          <a:prstGeom prst="rect">
            <a:avLst/>
          </a:prstGeom>
        </p:spPr>
        <p:txBody>
          <a:bodyPr spcFirstLastPara="1" wrap="square" lIns="91425" tIns="91425" rIns="91425" bIns="91425" anchor="t" anchorCtr="0">
            <a:normAutofit/>
          </a:bodyPr>
          <a:lstStyle/>
          <a:p>
            <a:pPr marL="0" lvl="0" indent="0" algn="l" rtl="0">
              <a:spcBef>
                <a:spcPts val="0"/>
              </a:spcBef>
              <a:spcAft>
                <a:spcPts val="0"/>
              </a:spcAft>
              <a:buNone/>
            </a:pPr>
            <a:r>
              <a:rPr lang="el" sz="3200" dirty="0"/>
              <a:t>b)	What can consumers do:</a:t>
            </a:r>
            <a:endParaRPr sz="3200" dirty="0"/>
          </a:p>
        </p:txBody>
      </p:sp>
      <p:sp>
        <p:nvSpPr>
          <p:cNvPr id="182" name="Google Shape;182;p21"/>
          <p:cNvSpPr txBox="1">
            <a:spLocks noGrp="1"/>
          </p:cNvSpPr>
          <p:nvPr>
            <p:ph type="body" idx="1"/>
          </p:nvPr>
        </p:nvSpPr>
        <p:spPr>
          <a:xfrm>
            <a:off x="1016951" y="629042"/>
            <a:ext cx="9079884" cy="3885416"/>
          </a:xfrm>
          <a:prstGeom prst="rect">
            <a:avLst/>
          </a:prstGeom>
        </p:spPr>
        <p:txBody>
          <a:bodyPr spcFirstLastPara="1" wrap="square" lIns="91425" tIns="91425" rIns="91425" bIns="91425" anchor="t" anchorCtr="0">
            <a:noAutofit/>
          </a:bodyPr>
          <a:lstStyle/>
          <a:p>
            <a:pPr marL="457200" lvl="0" indent="-330358" algn="l" rtl="0">
              <a:lnSpc>
                <a:spcPct val="95000"/>
              </a:lnSpc>
              <a:spcBef>
                <a:spcPts val="0"/>
              </a:spcBef>
              <a:spcAft>
                <a:spcPts val="0"/>
              </a:spcAft>
              <a:buSzPts val="1603"/>
              <a:buChar char="●"/>
            </a:pPr>
            <a:r>
              <a:rPr lang="el" sz="2100" b="1" dirty="0"/>
              <a:t>buy less</a:t>
            </a:r>
            <a:endParaRPr sz="2100" b="1" dirty="0"/>
          </a:p>
          <a:p>
            <a:pPr marL="914400" lvl="1" indent="-318611" algn="l" rtl="0">
              <a:lnSpc>
                <a:spcPct val="95000"/>
              </a:lnSpc>
              <a:spcBef>
                <a:spcPts val="0"/>
              </a:spcBef>
              <a:spcAft>
                <a:spcPts val="0"/>
              </a:spcAft>
              <a:buSzPts val="1418"/>
              <a:buChar char="○"/>
            </a:pPr>
            <a:r>
              <a:rPr lang="el" sz="2100" dirty="0"/>
              <a:t>buy according to your real needs</a:t>
            </a:r>
            <a:endParaRPr sz="2100" dirty="0"/>
          </a:p>
          <a:p>
            <a:pPr marL="914400" lvl="1" indent="-318611" algn="l" rtl="0">
              <a:lnSpc>
                <a:spcPct val="95000"/>
              </a:lnSpc>
              <a:spcBef>
                <a:spcPts val="0"/>
              </a:spcBef>
              <a:spcAft>
                <a:spcPts val="0"/>
              </a:spcAft>
              <a:buSzPts val="1418"/>
              <a:buChar char="○"/>
            </a:pPr>
            <a:r>
              <a:rPr lang="el" sz="2100" dirty="0"/>
              <a:t>keep your clothes longer</a:t>
            </a:r>
            <a:endParaRPr sz="2100" dirty="0"/>
          </a:p>
          <a:p>
            <a:pPr marL="457200" lvl="0" indent="-330358" algn="l" rtl="0">
              <a:lnSpc>
                <a:spcPct val="95000"/>
              </a:lnSpc>
              <a:spcBef>
                <a:spcPts val="0"/>
              </a:spcBef>
              <a:spcAft>
                <a:spcPts val="0"/>
              </a:spcAft>
              <a:buSzPts val="1603"/>
              <a:buChar char="●"/>
            </a:pPr>
            <a:r>
              <a:rPr lang="el" sz="2100" b="1" dirty="0"/>
              <a:t>buy second hand</a:t>
            </a:r>
            <a:endParaRPr sz="2100" b="1" dirty="0"/>
          </a:p>
          <a:p>
            <a:pPr marL="914400" lvl="1" indent="-318611" algn="l" rtl="0">
              <a:lnSpc>
                <a:spcPct val="95000"/>
              </a:lnSpc>
              <a:spcBef>
                <a:spcPts val="0"/>
              </a:spcBef>
              <a:spcAft>
                <a:spcPts val="0"/>
              </a:spcAft>
              <a:buSzPts val="1418"/>
              <a:buChar char="○"/>
            </a:pPr>
            <a:r>
              <a:rPr lang="el" sz="2100" dirty="0"/>
              <a:t>lots of second hand online shops</a:t>
            </a:r>
            <a:endParaRPr sz="2100" dirty="0"/>
          </a:p>
          <a:p>
            <a:pPr marL="914400" lvl="1" indent="-318611" algn="l" rtl="0">
              <a:lnSpc>
                <a:spcPct val="95000"/>
              </a:lnSpc>
              <a:spcBef>
                <a:spcPts val="0"/>
              </a:spcBef>
              <a:spcAft>
                <a:spcPts val="0"/>
              </a:spcAft>
              <a:buSzPts val="1418"/>
              <a:buChar char="○"/>
            </a:pPr>
            <a:r>
              <a:rPr lang="el" sz="2100" dirty="0"/>
              <a:t>low priced, great condition</a:t>
            </a:r>
            <a:endParaRPr sz="2100" dirty="0"/>
          </a:p>
          <a:p>
            <a:pPr marL="457200" lvl="0" indent="-330358" algn="l" rtl="0">
              <a:lnSpc>
                <a:spcPct val="95000"/>
              </a:lnSpc>
              <a:spcBef>
                <a:spcPts val="0"/>
              </a:spcBef>
              <a:spcAft>
                <a:spcPts val="0"/>
              </a:spcAft>
              <a:buSzPts val="1603"/>
              <a:buChar char="●"/>
            </a:pPr>
            <a:r>
              <a:rPr lang="el" sz="2100" b="1" dirty="0"/>
              <a:t>think twice before you throw away:</a:t>
            </a:r>
            <a:endParaRPr sz="2100" b="1" dirty="0"/>
          </a:p>
          <a:p>
            <a:pPr marL="914400" lvl="1" indent="-318611" algn="l" rtl="0">
              <a:lnSpc>
                <a:spcPct val="95000"/>
              </a:lnSpc>
              <a:spcBef>
                <a:spcPts val="0"/>
              </a:spcBef>
              <a:spcAft>
                <a:spcPts val="0"/>
              </a:spcAft>
              <a:buSzPts val="1418"/>
              <a:buChar char="○"/>
            </a:pPr>
            <a:r>
              <a:rPr lang="el" sz="2100" dirty="0"/>
              <a:t>mend, swap or donate unwanted clothes </a:t>
            </a:r>
            <a:endParaRPr sz="2100" dirty="0"/>
          </a:p>
          <a:p>
            <a:pPr marL="914400" lvl="1" indent="-318611" algn="l" rtl="0">
              <a:lnSpc>
                <a:spcPct val="95000"/>
              </a:lnSpc>
              <a:spcBef>
                <a:spcPts val="0"/>
              </a:spcBef>
              <a:spcAft>
                <a:spcPts val="0"/>
              </a:spcAft>
              <a:buSzPts val="1418"/>
              <a:buChar char="○"/>
            </a:pPr>
            <a:r>
              <a:rPr lang="el" sz="2100" dirty="0"/>
              <a:t>recycle instead of throwing away</a:t>
            </a:r>
            <a:endParaRPr sz="2100" dirty="0"/>
          </a:p>
          <a:p>
            <a:pPr marL="457200" lvl="0" indent="-330358" algn="l" rtl="0">
              <a:lnSpc>
                <a:spcPct val="95000"/>
              </a:lnSpc>
              <a:spcBef>
                <a:spcPts val="0"/>
              </a:spcBef>
              <a:spcAft>
                <a:spcPts val="0"/>
              </a:spcAft>
              <a:buSzPts val="1603"/>
              <a:buChar char="●"/>
            </a:pPr>
            <a:r>
              <a:rPr lang="el" sz="2100" b="1" dirty="0"/>
              <a:t>buy better quality</a:t>
            </a:r>
            <a:endParaRPr sz="2100" b="1" dirty="0"/>
          </a:p>
          <a:p>
            <a:pPr marL="914400" lvl="1" indent="-318611" algn="l" rtl="0">
              <a:lnSpc>
                <a:spcPct val="95000"/>
              </a:lnSpc>
              <a:spcBef>
                <a:spcPts val="0"/>
              </a:spcBef>
              <a:spcAft>
                <a:spcPts val="0"/>
              </a:spcAft>
              <a:buSzPts val="1418"/>
              <a:buChar char="○"/>
            </a:pPr>
            <a:r>
              <a:rPr lang="el" sz="2100" dirty="0"/>
              <a:t>buy clothes sustainable brands</a:t>
            </a:r>
            <a:endParaRPr sz="2100" dirty="0"/>
          </a:p>
          <a:p>
            <a:pPr marL="914400" lvl="1" indent="-318611" algn="l" rtl="0">
              <a:lnSpc>
                <a:spcPct val="95000"/>
              </a:lnSpc>
              <a:spcBef>
                <a:spcPts val="0"/>
              </a:spcBef>
              <a:spcAft>
                <a:spcPts val="0"/>
              </a:spcAft>
              <a:buSzPts val="1418"/>
              <a:buChar char="○"/>
            </a:pPr>
            <a:r>
              <a:rPr lang="el" sz="2100" dirty="0"/>
              <a:t>choose clothes that last longer</a:t>
            </a:r>
            <a:endParaRPr sz="2100" dirty="0"/>
          </a:p>
          <a:p>
            <a:pPr marL="914400" lvl="1" indent="-318611" algn="l" rtl="0">
              <a:lnSpc>
                <a:spcPct val="95000"/>
              </a:lnSpc>
              <a:spcBef>
                <a:spcPts val="0"/>
              </a:spcBef>
              <a:spcAft>
                <a:spcPts val="0"/>
              </a:spcAft>
              <a:buSzPts val="1418"/>
              <a:buChar char="○"/>
            </a:pPr>
            <a:r>
              <a:rPr lang="el" sz="2100" dirty="0"/>
              <a:t>choose organic fibers and natural fibers that do not require chemicals to be produced</a:t>
            </a:r>
            <a:endParaRPr sz="2100" dirty="0"/>
          </a:p>
          <a:p>
            <a:pPr marL="0" lvl="0" indent="0" algn="l" rtl="0">
              <a:lnSpc>
                <a:spcPct val="95000"/>
              </a:lnSpc>
              <a:spcBef>
                <a:spcPts val="1200"/>
              </a:spcBef>
              <a:spcAft>
                <a:spcPts val="0"/>
              </a:spcAft>
              <a:buSzPts val="1018"/>
              <a:buNone/>
            </a:pPr>
            <a:endParaRPr sz="2100" dirty="0"/>
          </a:p>
          <a:p>
            <a:pPr marL="0" lvl="0" indent="0" algn="l" rtl="0">
              <a:lnSpc>
                <a:spcPct val="95000"/>
              </a:lnSpc>
              <a:spcBef>
                <a:spcPts val="1200"/>
              </a:spcBef>
              <a:spcAft>
                <a:spcPts val="1200"/>
              </a:spcAft>
              <a:buSzPts val="1018"/>
              <a:buNone/>
            </a:pPr>
            <a:endParaRPr sz="1602" dirty="0"/>
          </a:p>
        </p:txBody>
      </p:sp>
    </p:spTree>
  </p:cSld>
  <p:clrMapOvr>
    <a:masterClrMapping/>
  </p:clrMapOvr>
</p:sld>
</file>

<file path=ppt/theme/theme1.xml><?xml version="1.0" encoding="utf-8"?>
<a:theme xmlns:a="http://schemas.openxmlformats.org/drawingml/2006/main" name="Focus">
  <a:themeElements>
    <a:clrScheme name="Focus">
      <a:dk1>
        <a:srgbClr val="1B212C"/>
      </a:dk1>
      <a:lt1>
        <a:srgbClr val="FFFFFF"/>
      </a:lt1>
      <a:dk2>
        <a:srgbClr val="D9D9D9"/>
      </a:dk2>
      <a:lt2>
        <a:srgbClr val="82C7A5"/>
      </a:lt2>
      <a:accent1>
        <a:srgbClr val="0145AC"/>
      </a:accent1>
      <a:accent2>
        <a:srgbClr val="EECE1A"/>
      </a:accent2>
      <a:accent3>
        <a:srgbClr val="4E5567"/>
      </a:accent3>
      <a:accent4>
        <a:srgbClr val="F4D6AD"/>
      </a:accent4>
      <a:accent5>
        <a:srgbClr val="7890CD"/>
      </a:accent5>
      <a:accent6>
        <a:srgbClr val="F15E22"/>
      </a:accent6>
      <a:hlink>
        <a:srgbClr val="7890CD"/>
      </a:hlink>
      <a:folHlink>
        <a:srgbClr val="7890CD"/>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ppt/theme/theme2.xml><?xml version="1.0" encoding="utf-8"?>
<a:theme xmlns:a="http://schemas.openxmlformats.org/drawingml/2006/main">
  <a:themeElements>
    <a:clrScheme name="Default">
      <a:dk1>
        <a:srgbClr val="000000"/>
      </a:dk1>
      <a:lt1>
        <a:srgbClr val="FFFFFF"/>
      </a:lt1>
      <a:dk2>
        <a:srgbClr val="158158"/>
      </a:dk2>
      <a:lt2>
        <a:srgbClr val="F3F3F3"/>
      </a:lt2>
      <a:accent1>
        <a:srgbClr val="058DC7"/>
      </a:accent1>
      <a:accent2>
        <a:srgbClr val="50B432"/>
      </a:accent2>
      <a:accent3>
        <a:srgbClr val="ED561B"/>
      </a:accent3>
      <a:accent4>
        <a:srgbClr val="EDEF00"/>
      </a:accent4>
      <a:accent5>
        <a:srgbClr val="24CBE5"/>
      </a:accent5>
      <a:accent6>
        <a:srgbClr val="64E572"/>
      </a:accent6>
      <a:hlink>
        <a:srgbClr val="2200CC"/>
      </a:hlink>
      <a:folHlink>
        <a:srgbClr val="551A8B"/>
      </a:folHlink>
    </a:clrScheme>
    <a:fontScheme name="Office">
      <a:majorFont>
        <a:latin typeface="Arial"/>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Arial"/>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docProps/app.xml><?xml version="1.0" encoding="utf-8"?>
<Properties xmlns="http://schemas.openxmlformats.org/officeDocument/2006/extended-properties" xmlns:vt="http://schemas.openxmlformats.org/officeDocument/2006/docPropsVTypes">
  <TotalTime>23</TotalTime>
  <Words>735</Words>
  <Application>Microsoft Office PowerPoint</Application>
  <PresentationFormat>Προβολή στην οθόνη (16:9)</PresentationFormat>
  <Paragraphs>80</Paragraphs>
  <Slides>13</Slides>
  <Notes>13</Notes>
  <HiddenSlides>0</HiddenSlides>
  <MMClips>0</MMClips>
  <ScaleCrop>false</ScaleCrop>
  <HeadingPairs>
    <vt:vector size="6" baseType="variant">
      <vt:variant>
        <vt:lpstr>Γραμματοσειρές που χρησιμοποιούνται</vt:lpstr>
      </vt:variant>
      <vt:variant>
        <vt:i4>3</vt:i4>
      </vt:variant>
      <vt:variant>
        <vt:lpstr>Θέμα</vt:lpstr>
      </vt:variant>
      <vt:variant>
        <vt:i4>1</vt:i4>
      </vt:variant>
      <vt:variant>
        <vt:lpstr>Τίτλοι διαφανειών</vt:lpstr>
      </vt:variant>
      <vt:variant>
        <vt:i4>13</vt:i4>
      </vt:variant>
    </vt:vector>
  </HeadingPairs>
  <TitlesOfParts>
    <vt:vector size="17" baseType="lpstr">
      <vt:lpstr>Montserrat</vt:lpstr>
      <vt:lpstr>Arial</vt:lpstr>
      <vt:lpstr>Lato</vt:lpstr>
      <vt:lpstr>Focus</vt:lpstr>
      <vt:lpstr>Unit 6   Fast Fashion</vt:lpstr>
      <vt:lpstr>What is fast fashion?</vt:lpstr>
      <vt:lpstr>Fast fashion has a negative impact on:</vt:lpstr>
      <vt:lpstr>The negative impact of fast fashion  on people and society</vt:lpstr>
      <vt:lpstr>Παρουσίαση του PowerPoint</vt:lpstr>
      <vt:lpstr>The negative impact on the environment</vt:lpstr>
      <vt:lpstr>How can we deal with this problem?</vt:lpstr>
      <vt:lpstr>a) What can governments do:</vt:lpstr>
      <vt:lpstr>b) What can consumers do:</vt:lpstr>
      <vt:lpstr>“Less is always more.”</vt:lpstr>
      <vt:lpstr>Topics for writing</vt:lpstr>
      <vt:lpstr> Brainstorming </vt:lpstr>
      <vt:lpstr>B) Planning your essay</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Unit 6 - Fast Fashion</dc:title>
  <cp:lastModifiedBy>User</cp:lastModifiedBy>
  <cp:revision>4</cp:revision>
  <dcterms:modified xsi:type="dcterms:W3CDTF">2022-03-31T22:04:34Z</dcterms:modified>
</cp:coreProperties>
</file>